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5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4/16/2017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37126"/>
            <a:ext cx="9650420" cy="148038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следующее задание…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7" y="3347825"/>
            <a:ext cx="8825658" cy="8614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 верном пути к победе!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383" y="2614410"/>
            <a:ext cx="3296992" cy="347051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="" xmlns:p14="http://schemas.microsoft.com/office/powerpoint/2010/main" val="255482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03" y="947911"/>
            <a:ext cx="8761413" cy="70696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удачи в выполнении задания!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7680" y="2446986"/>
            <a:ext cx="9972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задании необходимо будет внимательно прочитать предложенные высказывания, заполнить пропуски и вписать получившиеся слова в свои маршрутные листы.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 цветом выделены места, куда необходимо вставить пропущенное слово, формулу или высказывание.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772732" y="2499367"/>
            <a:ext cx="304948" cy="3606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7680" y="3838644"/>
            <a:ext cx="883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Механическая работа прямо пропорциональна… и прямо пропорциональна…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680" y="4583971"/>
            <a:ext cx="78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Напишите формулу механической работы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7680" y="5329298"/>
            <a:ext cx="85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работы – джоуль (Дж) названа в честь английского учёного Джоуля. Таким образом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Дж =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75" y="3405251"/>
            <a:ext cx="1794898" cy="216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64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587" y="999426"/>
            <a:ext cx="8761413" cy="70696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чуть-чуть и победа!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188" y="2704563"/>
            <a:ext cx="780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напишите, чему равен: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1кДж = … Дж, 1Дж = …кДж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618" y="5022761"/>
            <a:ext cx="1084733" cy="162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188" y="3335629"/>
            <a:ext cx="105993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направление силы совпадает с направлением движения тела, то данная сила совершает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движение тела происходит в направлении, противоположенном направлению положительной силы, например силы трения скольжения, то данная сила совершает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работу. </a:t>
            </a:r>
          </a:p>
          <a:p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направление силы, действующей на тело, перпендикулярно направлению движения, то эта сила работы не совершает, работа равна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5742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</TotalTime>
  <Words>180</Words>
  <Application>Microsoft Office PowerPoint</Application>
  <PresentationFormat>Произвольный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Ион (конференц-зал)</vt:lpstr>
      <vt:lpstr>И следующее задание…</vt:lpstr>
      <vt:lpstr>Желаем вам удачи в выполнении задания!</vt:lpstr>
      <vt:lpstr>Еще чуть-чуть и победа!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следующее задание…</dc:title>
  <dc:creator>compaq</dc:creator>
  <cp:lastModifiedBy>Виктория Гаркуша</cp:lastModifiedBy>
  <cp:revision>7</cp:revision>
  <dcterms:created xsi:type="dcterms:W3CDTF">2017-04-13T15:42:29Z</dcterms:created>
  <dcterms:modified xsi:type="dcterms:W3CDTF">2017-04-16T18:32:08Z</dcterms:modified>
</cp:coreProperties>
</file>