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21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51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771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6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23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7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99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7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14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83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75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63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8C72-4FBA-4E10-85F5-BA11201DFA34}" type="datetimeFigureOut">
              <a:rPr lang="ru-RU" smtClean="0"/>
              <a:t>22.11.2015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C981E-332A-414A-9565-29756B0C4A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485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2710" y="1813033"/>
            <a:ext cx="7446579" cy="108207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 стране Математики.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47744" y="284654"/>
            <a:ext cx="4296508" cy="84383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Тема урока:</a:t>
            </a:r>
            <a:endParaRPr lang="ru-RU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3035" y="4879427"/>
            <a:ext cx="614592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Квест посвящённый математике</a:t>
            </a:r>
            <a:endParaRPr lang="ru-RU" sz="36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94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21" y="0"/>
            <a:ext cx="12249521" cy="76559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425"/>
            <a:ext cx="1166446" cy="7602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№8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92578"/>
            <a:ext cx="10046677" cy="19023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Фигуры в стране Математики забыли как их зовут. Помоги им, напиши на листочке как называется 1 и 4 фигура.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39287" y="3481755"/>
            <a:ext cx="1705707" cy="165295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2882226" y="3481755"/>
            <a:ext cx="1951892" cy="1652954"/>
          </a:xfrm>
          <a:prstGeom prst="triangl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884543" y="3481755"/>
            <a:ext cx="1743809" cy="165295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4834118" y="3481755"/>
            <a:ext cx="1705707" cy="1652954"/>
          </a:xfrm>
          <a:prstGeom prst="diamon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авильный пятиугольник 7"/>
          <p:cNvSpPr/>
          <p:nvPr/>
        </p:nvSpPr>
        <p:spPr>
          <a:xfrm>
            <a:off x="8598868" y="3332285"/>
            <a:ext cx="1776047" cy="1670539"/>
          </a:xfrm>
          <a:prstGeom prst="pent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34509" y="5767754"/>
            <a:ext cx="812409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Всего баллов можно получить: 2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5796" y="3923511"/>
            <a:ext cx="720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3597439" y="4167554"/>
            <a:ext cx="791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2</a:t>
            </a:r>
            <a:endParaRPr lang="ru-RU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7270966" y="3954288"/>
            <a:ext cx="651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4</a:t>
            </a:r>
            <a:endParaRPr lang="ru-RU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5797" y="3987317"/>
            <a:ext cx="651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3</a:t>
            </a:r>
            <a:endParaRPr lang="ru-RU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9257107" y="3933527"/>
            <a:ext cx="101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5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3085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32323" cy="69812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862" y="189279"/>
            <a:ext cx="1096108" cy="90096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№9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769" y="1262917"/>
            <a:ext cx="10515600" cy="46630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Помоги Лисичке, начерти на листочке отрезок на 2 см больше чем отрезок на рисунке если, длина отрезка на рисунке равна 6 см.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</a:t>
            </a:r>
            <a:r>
              <a:rPr lang="ru-RU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6 см</a:t>
            </a:r>
          </a:p>
          <a:p>
            <a:pPr marL="0" indent="0">
              <a:buNone/>
            </a:pPr>
            <a:endParaRPr lang="ru-RU" dirty="0">
              <a:solidFill>
                <a:schemeClr val="accent5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                     </a:t>
            </a:r>
            <a:r>
              <a:rPr lang="ru-RU" sz="4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Всего баллов можно получить: 1</a:t>
            </a:r>
            <a:endParaRPr lang="ru-RU" sz="40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2444262" y="3587262"/>
            <a:ext cx="5205046" cy="35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649308" y="3437792"/>
            <a:ext cx="0" cy="334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2444261" y="3437792"/>
            <a:ext cx="2" cy="334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34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5996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9280"/>
            <a:ext cx="1289538" cy="8482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№10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80501"/>
            <a:ext cx="10515600" cy="475102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Помоги Сове. Ей надо составить пример. Составь пример по 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заданию и 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реши 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его на </a:t>
            </a:r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листе . </a:t>
            </a:r>
            <a:endParaRPr lang="ru-RU" sz="4000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dirty="0" smtClean="0"/>
              <a:t>    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accent5"/>
                </a:solidFill>
                <a:latin typeface="Segoe Print" panose="02000600000000000000" pitchFamily="2" charset="0"/>
              </a:rPr>
              <a:t> </a:t>
            </a:r>
            <a:r>
              <a:rPr lang="ru-RU" sz="4000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 </a:t>
            </a:r>
            <a:r>
              <a:rPr lang="ru-RU" sz="3500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а) 5 увеличь на 2    б) Разность 8 и 7</a:t>
            </a:r>
          </a:p>
          <a:p>
            <a:pPr marL="0" indent="0">
              <a:buNone/>
            </a:pPr>
            <a:r>
              <a:rPr lang="ru-RU" sz="3500" dirty="0">
                <a:solidFill>
                  <a:schemeClr val="accent5"/>
                </a:solidFill>
                <a:latin typeface="Segoe Print" panose="02000600000000000000" pitchFamily="2" charset="0"/>
              </a:rPr>
              <a:t> </a:t>
            </a:r>
            <a:r>
              <a:rPr lang="ru-RU" sz="3500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     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  в) Сумма 10 и 4       г) 17 уменьшить на 10</a:t>
            </a:r>
            <a:endParaRPr lang="ru-RU" sz="3200" dirty="0">
              <a:solidFill>
                <a:schemeClr val="accent5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ru-RU" dirty="0" smtClean="0"/>
              <a:t>       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Всего баллов можно получить: 4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47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57780"/>
            <a:ext cx="12224239" cy="93821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316" y="59746"/>
            <a:ext cx="3610708" cy="89091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Награждение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816" y="1348477"/>
            <a:ext cx="6805245" cy="5103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202722" y="2299750"/>
            <a:ext cx="2479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Команда №1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1670" y="3282337"/>
            <a:ext cx="203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Команда №2</a:t>
            </a:r>
            <a:endParaRPr lang="ru-RU" sz="24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3608057"/>
            <a:ext cx="283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Команда №3</a:t>
            </a:r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8270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526" y="773723"/>
            <a:ext cx="10515600" cy="15379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255356"/>
            <a:ext cx="10515600" cy="103761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Над презентацией работала Анна Чуприна 5в, Урок вели: Чуприна Анна 5в, Лера Тихонова 5в.</a:t>
            </a:r>
            <a:endParaRPr lang="ru-RU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35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625" y="0"/>
            <a:ext cx="12807462" cy="12807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785" y="66185"/>
            <a:ext cx="2907323" cy="70753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Команды:</a:t>
            </a:r>
            <a:endParaRPr lang="ru-RU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51690" y="1951893"/>
            <a:ext cx="11394831" cy="34114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Команды        </a:t>
            </a:r>
            <a:r>
              <a:rPr lang="en-US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  </a:t>
            </a:r>
            <a:r>
              <a:rPr lang="ru-RU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№1</a:t>
            </a:r>
            <a:r>
              <a:rPr lang="en-US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    </a:t>
            </a:r>
            <a:r>
              <a:rPr lang="ru-RU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№2   №3   №4    №5  №6   №7   №8   №9  №10  Итого</a:t>
            </a:r>
            <a:r>
              <a:rPr lang="en-US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  </a:t>
            </a:r>
            <a:endParaRPr lang="ru-RU" sz="3000" dirty="0" smtClean="0">
              <a:solidFill>
                <a:schemeClr val="accent5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Команда №1</a:t>
            </a:r>
            <a:r>
              <a:rPr lang="en-US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  </a:t>
            </a:r>
            <a:r>
              <a:rPr lang="ru-RU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   </a:t>
            </a:r>
            <a:r>
              <a:rPr lang="en-US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    </a:t>
            </a:r>
            <a:endParaRPr lang="ru-RU" sz="30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Команда №2</a:t>
            </a:r>
            <a:r>
              <a:rPr lang="en-US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  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Команда №3</a:t>
            </a:r>
            <a:endParaRPr lang="ru-RU" sz="30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Команда №4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Команда №5</a:t>
            </a:r>
          </a:p>
        </p:txBody>
      </p:sp>
    </p:spTree>
    <p:extLst>
      <p:ext uri="{BB962C8B-B14F-4D97-AF65-F5344CB8AC3E}">
        <p14:creationId xmlns:p14="http://schemas.microsoft.com/office/powerpoint/2010/main" val="37987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0"/>
            <a:ext cx="12192000" cy="1219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43354" cy="685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№1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57165"/>
            <a:ext cx="10515600" cy="45502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Петя решал примеры, но учитель их не проверил. Проверь Петины примеры, запиши их на листик  и исправь ошибки если они есть: </a:t>
            </a:r>
          </a:p>
          <a:p>
            <a:pPr marL="0" indent="0">
              <a:buNone/>
            </a:pPr>
            <a:r>
              <a:rPr lang="ru-RU" sz="4000" dirty="0">
                <a:latin typeface="Monotype Corsiva" panose="03010101010201010101" pitchFamily="66" charset="0"/>
              </a:rPr>
              <a:t> </a:t>
            </a:r>
            <a:r>
              <a:rPr lang="ru-RU" sz="4000" dirty="0" smtClean="0">
                <a:latin typeface="Monotype Corsiva" panose="03010101010201010101" pitchFamily="66" charset="0"/>
              </a:rPr>
              <a:t>   </a:t>
            </a:r>
            <a:r>
              <a:rPr lang="ru-RU" sz="40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6-3=4                   10+4=15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accent5"/>
                </a:solidFill>
                <a:latin typeface="Segoe Script" panose="020B0504020000000003" pitchFamily="34" charset="0"/>
              </a:rPr>
              <a:t> </a:t>
            </a:r>
            <a:r>
              <a:rPr lang="ru-RU" sz="40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 5-3=1                   17-7=10   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accent5"/>
                </a:solidFill>
                <a:latin typeface="Segoe Script" panose="020B0504020000000003" pitchFamily="34" charset="0"/>
              </a:rPr>
              <a:t> </a:t>
            </a:r>
            <a:r>
              <a:rPr lang="ru-RU" sz="40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 8+2=10                 10+3=13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Всего баллов можно получить:6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041" y="2853103"/>
            <a:ext cx="1337897" cy="1337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8133" y="3432297"/>
            <a:ext cx="1517406" cy="15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0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" y="-2022231"/>
            <a:ext cx="12192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954" y="-40021"/>
            <a:ext cx="1201615" cy="95442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№2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0954" y="3493893"/>
            <a:ext cx="3593893" cy="3141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39617" y="1234651"/>
            <a:ext cx="11324492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Зайка не может посчитать сколько треугольников на рисунке. Помоги ему, сосчитай и запиши сколько треугольников на рисунке: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6372" y="6076582"/>
            <a:ext cx="642996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Всего баллов можно получить: 3</a:t>
            </a:r>
            <a:endParaRPr lang="ru-RU" sz="40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5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0677"/>
            <a:ext cx="12192000" cy="82860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736"/>
            <a:ext cx="1184031" cy="10943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№3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10921"/>
            <a:ext cx="10515600" cy="43513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Мэр города Математики не может никак сравнить цифры. Помоги ему,  перепиши неравенства , сравни и 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поставь знаки «&lt;, </a:t>
            </a: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&gt;,=.» в пустых местах:</a:t>
            </a:r>
            <a:endParaRPr lang="ru-RU" dirty="0" smtClean="0"/>
          </a:p>
          <a:p>
            <a:pPr marL="0" indent="0">
              <a:buNone/>
            </a:pPr>
            <a:r>
              <a:rPr lang="ru-RU" sz="3600" dirty="0">
                <a:solidFill>
                  <a:schemeClr val="accent5"/>
                </a:solidFill>
                <a:latin typeface="Segoe Script" panose="020B0504020000000003" pitchFamily="34" charset="0"/>
              </a:rPr>
              <a:t> </a:t>
            </a:r>
            <a:r>
              <a:rPr lang="ru-RU" sz="36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  4…6                                 3…2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accent5"/>
                </a:solidFill>
                <a:latin typeface="Segoe Script" panose="020B0504020000000003" pitchFamily="34" charset="0"/>
              </a:rPr>
              <a:t> </a:t>
            </a:r>
            <a:r>
              <a:rPr lang="ru-RU" sz="36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  </a:t>
            </a:r>
            <a:r>
              <a:rPr lang="ru-RU" sz="40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9…10</a:t>
            </a:r>
            <a:r>
              <a:rPr lang="ru-RU" sz="36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                                7…5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accent5"/>
                </a:solidFill>
                <a:latin typeface="Segoe Script" panose="020B0504020000000003" pitchFamily="34" charset="0"/>
              </a:rPr>
              <a:t> </a:t>
            </a:r>
            <a:r>
              <a:rPr lang="ru-RU" sz="36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  13…17                              10…12</a:t>
            </a:r>
          </a:p>
          <a:p>
            <a:pPr marL="0" indent="0">
              <a:buNone/>
            </a:pPr>
            <a:r>
              <a:rPr lang="ru-RU" dirty="0" smtClean="0"/>
              <a:t>          </a:t>
            </a:r>
            <a:r>
              <a:rPr lang="ru-RU" sz="4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Всего баллов можно получить:6</a:t>
            </a:r>
            <a:endParaRPr lang="ru-RU" sz="40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647" y="3094891"/>
            <a:ext cx="2126087" cy="20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8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7830"/>
            <a:ext cx="12192000" cy="9144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36110" y="2969748"/>
            <a:ext cx="6996302" cy="37475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131277" cy="8657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№4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9939" y="988891"/>
            <a:ext cx="10515600" cy="185776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Мишка полез в улей за мёдом на дерево. Он боится 6 пчёл. Посчитай сколько пчёл летает и запиши, их больше чем 6 или меньше или одинаковое количество?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983" y="3196626"/>
            <a:ext cx="1467217" cy="15219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574" y="3831782"/>
            <a:ext cx="1469263" cy="1524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88232" y="3720251"/>
            <a:ext cx="1924694" cy="19965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44200" y="4269220"/>
            <a:ext cx="2077979" cy="2155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428" y="3087277"/>
            <a:ext cx="1469263" cy="15241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34261" y="5066287"/>
            <a:ext cx="1469263" cy="15241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35098" y="4778331"/>
            <a:ext cx="295421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Всего баллов можно получить: 2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7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5370"/>
            <a:ext cx="12192000" cy="88125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219200" cy="7561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№5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9277" y="971306"/>
            <a:ext cx="11019692" cy="54822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Плюсик растерял все задачи и их решения. Соедини решение задачи с самими задачами: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№1. На одной ветке дерева есть 4 цветка. На другой ветке на 2 цветка меньше. Сколько цветков на второй ветке?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</a:t>
            </a:r>
            <a:r>
              <a:rPr lang="ru-RU" sz="40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9-7=2  </a:t>
            </a:r>
            <a:r>
              <a:rPr lang="ru-RU" dirty="0" smtClean="0">
                <a:latin typeface="Segoe Script" panose="020B0504020000000003" pitchFamily="34" charset="0"/>
              </a:rPr>
              <a:t> </a:t>
            </a:r>
            <a:r>
              <a:rPr lang="ru-RU" dirty="0" smtClean="0"/>
              <a:t>                                                     </a:t>
            </a:r>
            <a:r>
              <a:rPr lang="ru-RU" sz="32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№2. Карандаш стоит 5 рублей, а ручка на 3 рубля больше. Сколько стоит ручка?</a:t>
            </a:r>
            <a:r>
              <a:rPr lang="ru-RU" sz="40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                                                   </a:t>
            </a:r>
            <a:r>
              <a:rPr lang="ru-RU" sz="4000" dirty="0">
                <a:solidFill>
                  <a:schemeClr val="accent5"/>
                </a:solidFill>
                <a:latin typeface="Segoe Script" panose="020B0504020000000003" pitchFamily="34" charset="0"/>
              </a:rPr>
              <a:t> </a:t>
            </a:r>
            <a:r>
              <a:rPr lang="ru-RU" sz="40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                              .                                       4-2=2</a:t>
            </a:r>
            <a:endParaRPr lang="ru-RU" sz="4000" dirty="0">
              <a:solidFill>
                <a:schemeClr val="accent5"/>
              </a:solidFill>
              <a:latin typeface="Segoe Script" panose="020B0504020000000003" pitchFamily="34" charset="0"/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№3. Гусь весит 9 кг, а курица на 7 кг меньше. Сколько весит курица?</a:t>
            </a:r>
          </a:p>
          <a:p>
            <a:pPr marL="0" indent="0">
              <a:buNone/>
            </a:pPr>
            <a:r>
              <a:rPr lang="ru-RU" sz="4000" dirty="0" smtClean="0">
                <a:solidFill>
                  <a:schemeClr val="accent5"/>
                </a:solidFill>
                <a:latin typeface="Segoe Script" panose="020B0504020000000003" pitchFamily="34" charset="0"/>
              </a:rPr>
              <a:t>          5+3=8   </a:t>
            </a:r>
            <a:r>
              <a:rPr lang="ru-RU" sz="4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Всего баллов можно получить: 3</a:t>
            </a:r>
            <a:endParaRPr lang="ru-RU" sz="40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05661"/>
            <a:ext cx="12192000" cy="8563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863" y="0"/>
            <a:ext cx="1148862" cy="7251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№6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7863" y="855254"/>
            <a:ext cx="10515600" cy="168812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7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Светофор заболел и </a:t>
            </a:r>
            <a:r>
              <a:rPr lang="ru-RU" sz="43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перепутал</a:t>
            </a:r>
            <a:r>
              <a:rPr lang="ru-RU" sz="47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свои цвета. Вылечи светофор, нарисуй на листике какой цвет должен быть вторым?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709" y="2799251"/>
            <a:ext cx="2250830" cy="3826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5714" t="57416" r="49206" b="34181"/>
          <a:stretch/>
        </p:blipFill>
        <p:spPr>
          <a:xfrm>
            <a:off x="2294793" y="4298542"/>
            <a:ext cx="334107" cy="316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0709" t="48489" r="52756" b="43175"/>
          <a:stretch/>
        </p:blipFill>
        <p:spPr>
          <a:xfrm>
            <a:off x="2444261" y="4978743"/>
            <a:ext cx="369277" cy="316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5459" t="37976" r="57635" b="52984"/>
          <a:stretch/>
        </p:blipFill>
        <p:spPr>
          <a:xfrm>
            <a:off x="2329962" y="4597482"/>
            <a:ext cx="386862" cy="351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75385" y="5662246"/>
            <a:ext cx="6277707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Всего баллов можно получить:1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8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615" y="-274759"/>
            <a:ext cx="12631615" cy="78947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9279"/>
            <a:ext cx="1078523" cy="100647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№7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4769" y="1808039"/>
            <a:ext cx="11084169" cy="39245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Некоторые числа в стране Математики забыли где они живут. Запиши на листочке соседей числа.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000" dirty="0" smtClean="0">
                <a:latin typeface="Segoe Print" panose="02000600000000000000" pitchFamily="2" charset="0"/>
              </a:rPr>
              <a:t>    </a:t>
            </a:r>
            <a:r>
              <a:rPr lang="ru-RU" sz="4000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…6…  …12…  …9…  …16…  …2…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accent5"/>
                </a:solidFill>
                <a:latin typeface="Segoe Print" panose="02000600000000000000" pitchFamily="2" charset="0"/>
              </a:rPr>
              <a:t> </a:t>
            </a:r>
            <a:r>
              <a:rPr lang="ru-RU" sz="4000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             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accent5"/>
                </a:solidFill>
                <a:latin typeface="Segoe Print" panose="02000600000000000000" pitchFamily="2" charset="0"/>
              </a:rPr>
              <a:t> </a:t>
            </a:r>
            <a:r>
              <a:rPr lang="ru-RU" sz="4000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                     </a:t>
            </a:r>
            <a:r>
              <a:rPr lang="ru-RU" sz="4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Всего баллов можно получить: 5</a:t>
            </a:r>
            <a:endParaRPr lang="ru-RU" sz="40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723" y="4085127"/>
            <a:ext cx="1724246" cy="164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4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519</Words>
  <Application>Microsoft Office PowerPoint</Application>
  <PresentationFormat>Широкоэкранный</PresentationFormat>
  <Paragraphs>72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Monotype Corsiva</vt:lpstr>
      <vt:lpstr>Segoe Print</vt:lpstr>
      <vt:lpstr>Segoe Script</vt:lpstr>
      <vt:lpstr>Тема Office</vt:lpstr>
      <vt:lpstr>В стране Математики.</vt:lpstr>
      <vt:lpstr>Команды:</vt:lpstr>
      <vt:lpstr>№1</vt:lpstr>
      <vt:lpstr>№2</vt:lpstr>
      <vt:lpstr>№3</vt:lpstr>
      <vt:lpstr>№4</vt:lpstr>
      <vt:lpstr>№5</vt:lpstr>
      <vt:lpstr>№6</vt:lpstr>
      <vt:lpstr>№7</vt:lpstr>
      <vt:lpstr>№8</vt:lpstr>
      <vt:lpstr>№9</vt:lpstr>
      <vt:lpstr>№10</vt:lpstr>
      <vt:lpstr>Награждение</vt:lpstr>
      <vt:lpstr>Спасибо за внимание!</vt:lpstr>
    </vt:vector>
  </TitlesOfParts>
  <Company>Дом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стране математики.</dc:title>
  <dc:creator>Аня</dc:creator>
  <cp:lastModifiedBy>Аня</cp:lastModifiedBy>
  <cp:revision>41</cp:revision>
  <dcterms:created xsi:type="dcterms:W3CDTF">2015-11-16T16:38:28Z</dcterms:created>
  <dcterms:modified xsi:type="dcterms:W3CDTF">2015-11-22T15:19:39Z</dcterms:modified>
</cp:coreProperties>
</file>