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4" r:id="rId21"/>
    <p:sldId id="273" r:id="rId22"/>
    <p:sldId id="275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image" Target="../media/image16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33158-5C67-421F-B9CB-6CD07F958EA5}" type="doc">
      <dgm:prSet loTypeId="urn:microsoft.com/office/officeart/2005/8/layout/cycle7" loCatId="cycle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EBC97E-C9FC-48DB-BED5-12BE3DE782C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Объективность истины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– это свойство истины, независимость от сознания человека, его пристрастий и интересов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1825F7F-D9E3-447F-92C9-DE6286373F49}" type="parTrans" cxnId="{741A56DA-22D2-4728-BD88-DC68BBF4239F}">
      <dgm:prSet/>
      <dgm:spPr/>
      <dgm:t>
        <a:bodyPr/>
        <a:lstStyle/>
        <a:p>
          <a:endParaRPr lang="ru-RU"/>
        </a:p>
      </dgm:t>
    </dgm:pt>
    <dgm:pt modelId="{D83BDBA8-80C5-4FF2-BF04-BDF733782E4F}" type="sibTrans" cxnId="{741A56DA-22D2-4728-BD88-DC68BBF4239F}">
      <dgm:prSet/>
      <dgm:spPr/>
      <dgm:t>
        <a:bodyPr/>
        <a:lstStyle/>
        <a:p>
          <a:endParaRPr lang="ru-RU"/>
        </a:p>
      </dgm:t>
    </dgm:pt>
    <dgm:pt modelId="{D18A05EE-F481-4524-A4A5-4D6619A9DF1A}">
      <dgm:prSet phldrT="[Текст]"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Относительная истина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– неполное, ограниченное, незавершенное знание об окружающем мире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270BAE8-6E97-49B2-BCED-66E629CE8331}" type="parTrans" cxnId="{F4FE7056-B803-4ABE-B128-1825C15D3A20}">
      <dgm:prSet/>
      <dgm:spPr/>
      <dgm:t>
        <a:bodyPr/>
        <a:lstStyle/>
        <a:p>
          <a:endParaRPr lang="ru-RU"/>
        </a:p>
      </dgm:t>
    </dgm:pt>
    <dgm:pt modelId="{D4CD5DD1-7D0C-4344-9247-6035251DE9A3}" type="sibTrans" cxnId="{F4FE7056-B803-4ABE-B128-1825C15D3A20}">
      <dgm:prSet/>
      <dgm:spPr/>
      <dgm:t>
        <a:bodyPr/>
        <a:lstStyle/>
        <a:p>
          <a:endParaRPr lang="ru-RU"/>
        </a:p>
      </dgm:t>
    </dgm:pt>
    <dgm:pt modelId="{C0CBD1E8-83D2-4A2D-A5F5-7BA99B29CB56}">
      <dgm:prSet phldrT="[Текст]"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Абсолютная истина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– это несомненное, неизменное, полное и исчерпывающее знание о мире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0DD4034-AB35-482B-96E5-A4A30C9A8C82}" type="parTrans" cxnId="{6EF679FA-FE7F-4739-B712-02EF43428DF3}">
      <dgm:prSet/>
      <dgm:spPr/>
      <dgm:t>
        <a:bodyPr/>
        <a:lstStyle/>
        <a:p>
          <a:endParaRPr lang="ru-RU"/>
        </a:p>
      </dgm:t>
    </dgm:pt>
    <dgm:pt modelId="{0A070020-27B9-4ECA-9C29-B29F47CF6AF9}" type="sibTrans" cxnId="{6EF679FA-FE7F-4739-B712-02EF43428DF3}">
      <dgm:prSet/>
      <dgm:spPr/>
      <dgm:t>
        <a:bodyPr/>
        <a:lstStyle/>
        <a:p>
          <a:endParaRPr lang="ru-RU"/>
        </a:p>
      </dgm:t>
    </dgm:pt>
    <dgm:pt modelId="{6C566546-7708-4ACF-93BB-FF6C06A5FCE0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Истина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-это </a:t>
          </a:r>
          <a:r>
            <a:rPr lang="ru-RU" sz="2400" u="sng" dirty="0" smtClean="0">
              <a:latin typeface="Times New Roman" pitchFamily="18" charset="0"/>
              <a:cs typeface="Times New Roman" pitchFamily="18" charset="0"/>
            </a:rPr>
            <a:t>соответствие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наших знаний о предмете самому предмету 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8D689BC-A417-4CA3-8494-B62C5940683F}" type="parTrans" cxnId="{CF972996-3F26-4B28-9864-2773B31EAAA9}">
      <dgm:prSet/>
      <dgm:spPr/>
      <dgm:t>
        <a:bodyPr/>
        <a:lstStyle/>
        <a:p>
          <a:endParaRPr lang="ru-RU"/>
        </a:p>
      </dgm:t>
    </dgm:pt>
    <dgm:pt modelId="{1BC6E824-64F5-4A24-8367-6E4080E65266}" type="sibTrans" cxnId="{CF972996-3F26-4B28-9864-2773B31EAAA9}">
      <dgm:prSet/>
      <dgm:spPr/>
      <dgm:t>
        <a:bodyPr/>
        <a:lstStyle/>
        <a:p>
          <a:endParaRPr lang="ru-RU"/>
        </a:p>
      </dgm:t>
    </dgm:pt>
    <dgm:pt modelId="{44EAEB76-CEAB-48BC-80F2-8C5E6A6AE5A7}" type="pres">
      <dgm:prSet presAssocID="{11233158-5C67-421F-B9CB-6CD07F958E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38C0DA-20A5-4960-9C99-AF9AFC6F454A}" type="pres">
      <dgm:prSet presAssocID="{73EBC97E-C9FC-48DB-BED5-12BE3DE782C9}" presName="node" presStyleLbl="node1" presStyleIdx="0" presStyleCnt="4" custScaleX="248058" custScaleY="91264" custRadScaleRad="72234" custRadScaleInc="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7BCD9-8AFE-4983-B675-ED1ECF1D8B71}" type="pres">
      <dgm:prSet presAssocID="{D83BDBA8-80C5-4FF2-BF04-BDF733782E4F}" presName="sibTrans" presStyleLbl="sibTrans2D1" presStyleIdx="0" presStyleCnt="4" custAng="19797778" custScaleX="284811" custScaleY="107011" custLinFactNeighborX="39119" custLinFactNeighborY="-10497"/>
      <dgm:spPr/>
      <dgm:t>
        <a:bodyPr/>
        <a:lstStyle/>
        <a:p>
          <a:endParaRPr lang="ru-RU"/>
        </a:p>
      </dgm:t>
    </dgm:pt>
    <dgm:pt modelId="{AFB10C8A-F13A-407B-8E3A-C39308E8D140}" type="pres">
      <dgm:prSet presAssocID="{D83BDBA8-80C5-4FF2-BF04-BDF733782E4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A93BA73-513E-4EC8-8078-FB0D50A88AF9}" type="pres">
      <dgm:prSet presAssocID="{D18A05EE-F481-4524-A4A5-4D6619A9DF1A}" presName="node" presStyleLbl="node1" presStyleIdx="1" presStyleCnt="4" custScaleX="144542" custScaleY="143661" custRadScaleRad="109384" custRadScaleInc="91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90DC7-E78B-45F7-9950-1F47275A3590}" type="pres">
      <dgm:prSet presAssocID="{D4CD5DD1-7D0C-4344-9247-6035251DE9A3}" presName="sibTrans" presStyleLbl="sibTrans2D1" presStyleIdx="1" presStyleCnt="4" custAng="5022196" custFlipVert="1" custFlipHor="1" custScaleX="175237" custScaleY="67038" custLinFactX="200000" custLinFactY="-100000" custLinFactNeighborX="235557" custLinFactNeighborY="-151309"/>
      <dgm:spPr/>
      <dgm:t>
        <a:bodyPr/>
        <a:lstStyle/>
        <a:p>
          <a:endParaRPr lang="ru-RU"/>
        </a:p>
      </dgm:t>
    </dgm:pt>
    <dgm:pt modelId="{D62D79CE-5C6C-481F-B2FC-4E45CEDB8642}" type="pres">
      <dgm:prSet presAssocID="{D4CD5DD1-7D0C-4344-9247-6035251DE9A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1AF6070-7233-4E81-B382-1E922F6418E4}" type="pres">
      <dgm:prSet presAssocID="{C0CBD1E8-83D2-4A2D-A5F5-7BA99B29CB56}" presName="node" presStyleLbl="node1" presStyleIdx="2" presStyleCnt="4" custScaleX="147632" custScaleY="141746" custRadScaleRad="108466" custRadScaleInc="109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668FD-D044-4843-867F-B2582AC944C5}" type="pres">
      <dgm:prSet presAssocID="{0A070020-27B9-4ECA-9C29-B29F47CF6AF9}" presName="sibTrans" presStyleLbl="sibTrans2D1" presStyleIdx="2" presStyleCnt="4" custAng="19143002" custScaleX="181219" custScaleY="70358" custLinFactX="-48819" custLinFactNeighborX="-100000" custLinFactNeighborY="1488"/>
      <dgm:spPr/>
      <dgm:t>
        <a:bodyPr/>
        <a:lstStyle/>
        <a:p>
          <a:endParaRPr lang="ru-RU"/>
        </a:p>
      </dgm:t>
    </dgm:pt>
    <dgm:pt modelId="{8095E823-D9F7-43C1-BB92-269940EE2093}" type="pres">
      <dgm:prSet presAssocID="{0A070020-27B9-4ECA-9C29-B29F47CF6AF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19C4BA7-18AD-4AC7-8989-4948D578968E}" type="pres">
      <dgm:prSet presAssocID="{6C566546-7708-4ACF-93BB-FF6C06A5FCE0}" presName="node" presStyleLbl="node1" presStyleIdx="3" presStyleCnt="4" custScaleX="148950" custScaleY="85621" custRadScaleRad="10027" custRadScaleInc="105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7C30F-B587-452C-9CD9-F590ECF8351E}" type="pres">
      <dgm:prSet presAssocID="{1BC6E824-64F5-4A24-8367-6E4080E65266}" presName="sibTrans" presStyleLbl="sibTrans2D1" presStyleIdx="3" presStyleCnt="4" custAng="21217435" custScaleX="194062" custScaleY="83620"/>
      <dgm:spPr/>
      <dgm:t>
        <a:bodyPr/>
        <a:lstStyle/>
        <a:p>
          <a:endParaRPr lang="ru-RU"/>
        </a:p>
      </dgm:t>
    </dgm:pt>
    <dgm:pt modelId="{01847759-B41B-4635-BA4A-6BED3E82A7CC}" type="pres">
      <dgm:prSet presAssocID="{1BC6E824-64F5-4A24-8367-6E4080E65266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4FE7056-B803-4ABE-B128-1825C15D3A20}" srcId="{11233158-5C67-421F-B9CB-6CD07F958EA5}" destId="{D18A05EE-F481-4524-A4A5-4D6619A9DF1A}" srcOrd="1" destOrd="0" parTransId="{9270BAE8-6E97-49B2-BCED-66E629CE8331}" sibTransId="{D4CD5DD1-7D0C-4344-9247-6035251DE9A3}"/>
    <dgm:cxn modelId="{EA7FFD40-B8A3-4CA0-A190-D1F29C0B30EC}" type="presOf" srcId="{C0CBD1E8-83D2-4A2D-A5F5-7BA99B29CB56}" destId="{E1AF6070-7233-4E81-B382-1E922F6418E4}" srcOrd="0" destOrd="0" presId="urn:microsoft.com/office/officeart/2005/8/layout/cycle7"/>
    <dgm:cxn modelId="{258157A8-6418-433B-A5FD-576CFD8CC0D3}" type="presOf" srcId="{6C566546-7708-4ACF-93BB-FF6C06A5FCE0}" destId="{719C4BA7-18AD-4AC7-8989-4948D578968E}" srcOrd="0" destOrd="0" presId="urn:microsoft.com/office/officeart/2005/8/layout/cycle7"/>
    <dgm:cxn modelId="{8B0C33E0-C6AD-4982-A792-A50AC457568E}" type="presOf" srcId="{0A070020-27B9-4ECA-9C29-B29F47CF6AF9}" destId="{8095E823-D9F7-43C1-BB92-269940EE2093}" srcOrd="1" destOrd="0" presId="urn:microsoft.com/office/officeart/2005/8/layout/cycle7"/>
    <dgm:cxn modelId="{5DD0F4B1-4738-4166-8C36-7B7DA50163E0}" type="presOf" srcId="{D83BDBA8-80C5-4FF2-BF04-BDF733782E4F}" destId="{AFB10C8A-F13A-407B-8E3A-C39308E8D140}" srcOrd="1" destOrd="0" presId="urn:microsoft.com/office/officeart/2005/8/layout/cycle7"/>
    <dgm:cxn modelId="{A59467CD-867B-42FD-AB1E-F10F46A1A295}" type="presOf" srcId="{D4CD5DD1-7D0C-4344-9247-6035251DE9A3}" destId="{D62D79CE-5C6C-481F-B2FC-4E45CEDB8642}" srcOrd="1" destOrd="0" presId="urn:microsoft.com/office/officeart/2005/8/layout/cycle7"/>
    <dgm:cxn modelId="{C795C844-35E5-4838-B5C3-C48BFC3C34E8}" type="presOf" srcId="{1BC6E824-64F5-4A24-8367-6E4080E65266}" destId="{01847759-B41B-4635-BA4A-6BED3E82A7CC}" srcOrd="1" destOrd="0" presId="urn:microsoft.com/office/officeart/2005/8/layout/cycle7"/>
    <dgm:cxn modelId="{6EF679FA-FE7F-4739-B712-02EF43428DF3}" srcId="{11233158-5C67-421F-B9CB-6CD07F958EA5}" destId="{C0CBD1E8-83D2-4A2D-A5F5-7BA99B29CB56}" srcOrd="2" destOrd="0" parTransId="{00DD4034-AB35-482B-96E5-A4A30C9A8C82}" sibTransId="{0A070020-27B9-4ECA-9C29-B29F47CF6AF9}"/>
    <dgm:cxn modelId="{FC148FBA-D63E-44D0-A9B8-D8923987F87F}" type="presOf" srcId="{73EBC97E-C9FC-48DB-BED5-12BE3DE782C9}" destId="{EB38C0DA-20A5-4960-9C99-AF9AFC6F454A}" srcOrd="0" destOrd="0" presId="urn:microsoft.com/office/officeart/2005/8/layout/cycle7"/>
    <dgm:cxn modelId="{37DBFFA1-3FC5-4508-8576-F0DA7C38E683}" type="presOf" srcId="{0A070020-27B9-4ECA-9C29-B29F47CF6AF9}" destId="{DDB668FD-D044-4843-867F-B2582AC944C5}" srcOrd="0" destOrd="0" presId="urn:microsoft.com/office/officeart/2005/8/layout/cycle7"/>
    <dgm:cxn modelId="{CF972996-3F26-4B28-9864-2773B31EAAA9}" srcId="{11233158-5C67-421F-B9CB-6CD07F958EA5}" destId="{6C566546-7708-4ACF-93BB-FF6C06A5FCE0}" srcOrd="3" destOrd="0" parTransId="{48D689BC-A417-4CA3-8494-B62C5940683F}" sibTransId="{1BC6E824-64F5-4A24-8367-6E4080E65266}"/>
    <dgm:cxn modelId="{E477DCC8-471E-4976-B37B-CD4BAB0F8C10}" type="presOf" srcId="{D18A05EE-F481-4524-A4A5-4D6619A9DF1A}" destId="{AA93BA73-513E-4EC8-8078-FB0D50A88AF9}" srcOrd="0" destOrd="0" presId="urn:microsoft.com/office/officeart/2005/8/layout/cycle7"/>
    <dgm:cxn modelId="{EBBF3510-9180-4290-9009-71C386AD795B}" type="presOf" srcId="{D4CD5DD1-7D0C-4344-9247-6035251DE9A3}" destId="{B1090DC7-E78B-45F7-9950-1F47275A3590}" srcOrd="0" destOrd="0" presId="urn:microsoft.com/office/officeart/2005/8/layout/cycle7"/>
    <dgm:cxn modelId="{C9D64F5B-DE7F-4433-9456-A50C42F29B42}" type="presOf" srcId="{D83BDBA8-80C5-4FF2-BF04-BDF733782E4F}" destId="{7837BCD9-8AFE-4983-B675-ED1ECF1D8B71}" srcOrd="0" destOrd="0" presId="urn:microsoft.com/office/officeart/2005/8/layout/cycle7"/>
    <dgm:cxn modelId="{4F2A8797-644A-403C-8C3D-43D55824E43B}" type="presOf" srcId="{11233158-5C67-421F-B9CB-6CD07F958EA5}" destId="{44EAEB76-CEAB-48BC-80F2-8C5E6A6AE5A7}" srcOrd="0" destOrd="0" presId="urn:microsoft.com/office/officeart/2005/8/layout/cycle7"/>
    <dgm:cxn modelId="{CA07AD21-3408-4C9E-AB69-159740E90772}" type="presOf" srcId="{1BC6E824-64F5-4A24-8367-6E4080E65266}" destId="{94C7C30F-B587-452C-9CD9-F590ECF8351E}" srcOrd="0" destOrd="0" presId="urn:microsoft.com/office/officeart/2005/8/layout/cycle7"/>
    <dgm:cxn modelId="{741A56DA-22D2-4728-BD88-DC68BBF4239F}" srcId="{11233158-5C67-421F-B9CB-6CD07F958EA5}" destId="{73EBC97E-C9FC-48DB-BED5-12BE3DE782C9}" srcOrd="0" destOrd="0" parTransId="{E1825F7F-D9E3-447F-92C9-DE6286373F49}" sibTransId="{D83BDBA8-80C5-4FF2-BF04-BDF733782E4F}"/>
    <dgm:cxn modelId="{2A6C55FD-5DDF-451E-9B32-EE6E83FA5112}" type="presParOf" srcId="{44EAEB76-CEAB-48BC-80F2-8C5E6A6AE5A7}" destId="{EB38C0DA-20A5-4960-9C99-AF9AFC6F454A}" srcOrd="0" destOrd="0" presId="urn:microsoft.com/office/officeart/2005/8/layout/cycle7"/>
    <dgm:cxn modelId="{42487AB0-D739-4A9A-9D49-234FF6F76773}" type="presParOf" srcId="{44EAEB76-CEAB-48BC-80F2-8C5E6A6AE5A7}" destId="{7837BCD9-8AFE-4983-B675-ED1ECF1D8B71}" srcOrd="1" destOrd="0" presId="urn:microsoft.com/office/officeart/2005/8/layout/cycle7"/>
    <dgm:cxn modelId="{A5C02D01-EF2C-42D7-B766-C2DF1F75D249}" type="presParOf" srcId="{7837BCD9-8AFE-4983-B675-ED1ECF1D8B71}" destId="{AFB10C8A-F13A-407B-8E3A-C39308E8D140}" srcOrd="0" destOrd="0" presId="urn:microsoft.com/office/officeart/2005/8/layout/cycle7"/>
    <dgm:cxn modelId="{0CF85369-942D-49AD-A40F-9D885A5DF531}" type="presParOf" srcId="{44EAEB76-CEAB-48BC-80F2-8C5E6A6AE5A7}" destId="{AA93BA73-513E-4EC8-8078-FB0D50A88AF9}" srcOrd="2" destOrd="0" presId="urn:microsoft.com/office/officeart/2005/8/layout/cycle7"/>
    <dgm:cxn modelId="{4221FE2A-7535-4D67-8063-20484719F647}" type="presParOf" srcId="{44EAEB76-CEAB-48BC-80F2-8C5E6A6AE5A7}" destId="{B1090DC7-E78B-45F7-9950-1F47275A3590}" srcOrd="3" destOrd="0" presId="urn:microsoft.com/office/officeart/2005/8/layout/cycle7"/>
    <dgm:cxn modelId="{15AAAD02-305B-4E34-92E5-9647A3717B9F}" type="presParOf" srcId="{B1090DC7-E78B-45F7-9950-1F47275A3590}" destId="{D62D79CE-5C6C-481F-B2FC-4E45CEDB8642}" srcOrd="0" destOrd="0" presId="urn:microsoft.com/office/officeart/2005/8/layout/cycle7"/>
    <dgm:cxn modelId="{E9752002-A37C-464B-9939-96BCEA5CFEEE}" type="presParOf" srcId="{44EAEB76-CEAB-48BC-80F2-8C5E6A6AE5A7}" destId="{E1AF6070-7233-4E81-B382-1E922F6418E4}" srcOrd="4" destOrd="0" presId="urn:microsoft.com/office/officeart/2005/8/layout/cycle7"/>
    <dgm:cxn modelId="{D500D438-B0DC-42C3-895D-80A518C83F7E}" type="presParOf" srcId="{44EAEB76-CEAB-48BC-80F2-8C5E6A6AE5A7}" destId="{DDB668FD-D044-4843-867F-B2582AC944C5}" srcOrd="5" destOrd="0" presId="urn:microsoft.com/office/officeart/2005/8/layout/cycle7"/>
    <dgm:cxn modelId="{09F30B80-B6B2-4C36-8F46-54F018C848C4}" type="presParOf" srcId="{DDB668FD-D044-4843-867F-B2582AC944C5}" destId="{8095E823-D9F7-43C1-BB92-269940EE2093}" srcOrd="0" destOrd="0" presId="urn:microsoft.com/office/officeart/2005/8/layout/cycle7"/>
    <dgm:cxn modelId="{25315CE3-3CA6-45C7-90EE-7382C215DC51}" type="presParOf" srcId="{44EAEB76-CEAB-48BC-80F2-8C5E6A6AE5A7}" destId="{719C4BA7-18AD-4AC7-8989-4948D578968E}" srcOrd="6" destOrd="0" presId="urn:microsoft.com/office/officeart/2005/8/layout/cycle7"/>
    <dgm:cxn modelId="{D8EFFC20-5477-42A8-B36C-872CCEA3077A}" type="presParOf" srcId="{44EAEB76-CEAB-48BC-80F2-8C5E6A6AE5A7}" destId="{94C7C30F-B587-452C-9CD9-F590ECF8351E}" srcOrd="7" destOrd="0" presId="urn:microsoft.com/office/officeart/2005/8/layout/cycle7"/>
    <dgm:cxn modelId="{917EB6C3-13B1-46AC-88A5-05CC4EA3F051}" type="presParOf" srcId="{94C7C30F-B587-452C-9CD9-F590ECF8351E}" destId="{01847759-B41B-4635-BA4A-6BED3E82A7CC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C13DB-0FAA-42B4-A495-849D92ED7809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9C13731-CB57-46E5-89C6-8DC3F2CEC3F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Идеальные (духовные)потребности</a:t>
          </a:r>
          <a:r>
            <a:rPr lang="ru-RU" sz="2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познание мира, осознание своего места в нем, потребность в духовных благах</a:t>
          </a:r>
          <a:endParaRPr lang="ru-RU" sz="2800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18B4490-568B-4B39-ACBA-6F66AA1EE22E}" type="parTrans" cxnId="{DA82CD2A-8AE3-4AB6-8BBC-EA118FF88B0F}">
      <dgm:prSet/>
      <dgm:spPr/>
      <dgm:t>
        <a:bodyPr/>
        <a:lstStyle/>
        <a:p>
          <a:endParaRPr lang="ru-RU"/>
        </a:p>
      </dgm:t>
    </dgm:pt>
    <dgm:pt modelId="{3274E9C4-036B-457A-BDBD-E49C42C8C94A}" type="sibTrans" cxnId="{DA82CD2A-8AE3-4AB6-8BBC-EA118FF88B0F}">
      <dgm:prSet/>
      <dgm:spPr/>
      <dgm:t>
        <a:bodyPr/>
        <a:lstStyle/>
        <a:p>
          <a:endParaRPr lang="ru-RU"/>
        </a:p>
      </dgm:t>
    </dgm:pt>
    <dgm:pt modelId="{75139109-FE8E-4B70-86D6-90D84CE115BE}">
      <dgm:prSet phldrT="[Текст]" custT="1"/>
      <dgm:spPr/>
      <dgm:t>
        <a:bodyPr/>
        <a:lstStyle/>
        <a:p>
          <a:pPr algn="l"/>
          <a:r>
            <a:rPr lang="ru-RU" sz="26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Социальные потребности</a:t>
          </a:r>
          <a:r>
            <a:rPr lang="ru-RU" sz="2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порожденные </a:t>
          </a:r>
          <a:r>
            <a:rPr lang="ru-RU" sz="2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обществом</a:t>
          </a:r>
          <a:r>
            <a:rPr lang="ru-RU" sz="2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Потребность в общении, в </a:t>
          </a:r>
          <a:r>
            <a:rPr lang="ru-RU" sz="28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самореализации</a:t>
          </a:r>
          <a:r>
            <a:rPr lang="ru-RU" sz="26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в общественном признании.</a:t>
          </a:r>
          <a:endParaRPr lang="ru-RU" sz="2600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F560F0C-A86B-403E-A579-8887358E024B}" type="parTrans" cxnId="{FB579868-46EE-4ACF-9C8D-901EF881D94D}">
      <dgm:prSet/>
      <dgm:spPr/>
      <dgm:t>
        <a:bodyPr/>
        <a:lstStyle/>
        <a:p>
          <a:endParaRPr lang="ru-RU"/>
        </a:p>
      </dgm:t>
    </dgm:pt>
    <dgm:pt modelId="{7083D780-591C-4EBF-A3FF-705ECAD34758}" type="sibTrans" cxnId="{FB579868-46EE-4ACF-9C8D-901EF881D94D}">
      <dgm:prSet/>
      <dgm:spPr/>
      <dgm:t>
        <a:bodyPr/>
        <a:lstStyle/>
        <a:p>
          <a:endParaRPr lang="ru-RU"/>
        </a:p>
      </dgm:t>
    </dgm:pt>
    <dgm:pt modelId="{A38ACEBC-FE0D-4A15-90E4-B553D7773688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Биологические </a:t>
          </a:r>
          <a:r>
            <a:rPr lang="ru-RU" b="1" dirty="0" err="1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потребности</a:t>
          </a:r>
          <a:r>
            <a:rPr lang="ru-RU" dirty="0" err="1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-переживание</a:t>
          </a:r>
          <a:r>
            <a: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нужды в дыхании, питании, воде, одежде, движении и др.</a:t>
          </a:r>
          <a:endParaRPr lang="ru-RU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3394191-B9F2-4D50-A688-BEE01FE1C1F4}" type="parTrans" cxnId="{AA00641E-1554-4202-A37C-B95FDDB116ED}">
      <dgm:prSet/>
      <dgm:spPr/>
      <dgm:t>
        <a:bodyPr/>
        <a:lstStyle/>
        <a:p>
          <a:endParaRPr lang="ru-RU"/>
        </a:p>
      </dgm:t>
    </dgm:pt>
    <dgm:pt modelId="{44F8B6E8-0B30-4657-9954-2AA26D309928}" type="sibTrans" cxnId="{AA00641E-1554-4202-A37C-B95FDDB116ED}">
      <dgm:prSet/>
      <dgm:spPr/>
      <dgm:t>
        <a:bodyPr/>
        <a:lstStyle/>
        <a:p>
          <a:endParaRPr lang="ru-RU"/>
        </a:p>
      </dgm:t>
    </dgm:pt>
    <dgm:pt modelId="{751392CA-925E-4530-ADFA-317CEDB48486}" type="pres">
      <dgm:prSet presAssocID="{230C13DB-0FAA-42B4-A495-849D92ED780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80C61-BA1C-4F5A-9FD7-DE5ECCDBDCAE}" type="pres">
      <dgm:prSet presAssocID="{89C13731-CB57-46E5-89C6-8DC3F2CEC3FE}" presName="comp" presStyleCnt="0"/>
      <dgm:spPr/>
    </dgm:pt>
    <dgm:pt modelId="{D74E486E-2976-4E49-BB2E-4A5237BDCFBA}" type="pres">
      <dgm:prSet presAssocID="{89C13731-CB57-46E5-89C6-8DC3F2CEC3FE}" presName="box" presStyleLbl="node1" presStyleIdx="0" presStyleCnt="3"/>
      <dgm:spPr/>
      <dgm:t>
        <a:bodyPr/>
        <a:lstStyle/>
        <a:p>
          <a:endParaRPr lang="ru-RU"/>
        </a:p>
      </dgm:t>
    </dgm:pt>
    <dgm:pt modelId="{2D1A4875-6E29-4887-8BFF-016D4062097B}" type="pres">
      <dgm:prSet presAssocID="{89C13731-CB57-46E5-89C6-8DC3F2CEC3F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5E6E1D-410F-47EF-98EA-91473805B368}" type="pres">
      <dgm:prSet presAssocID="{89C13731-CB57-46E5-89C6-8DC3F2CEC3F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B6FA2-6407-44A5-90CA-983A5D548618}" type="pres">
      <dgm:prSet presAssocID="{3274E9C4-036B-457A-BDBD-E49C42C8C94A}" presName="spacer" presStyleCnt="0"/>
      <dgm:spPr/>
    </dgm:pt>
    <dgm:pt modelId="{766C770D-E05C-4BE0-86E1-4593F0A6E003}" type="pres">
      <dgm:prSet presAssocID="{75139109-FE8E-4B70-86D6-90D84CE115BE}" presName="comp" presStyleCnt="0"/>
      <dgm:spPr/>
    </dgm:pt>
    <dgm:pt modelId="{28DEAB2A-785E-4C00-9971-2EDA3A21FF5D}" type="pres">
      <dgm:prSet presAssocID="{75139109-FE8E-4B70-86D6-90D84CE115BE}" presName="box" presStyleLbl="node1" presStyleIdx="1" presStyleCnt="3"/>
      <dgm:spPr/>
      <dgm:t>
        <a:bodyPr/>
        <a:lstStyle/>
        <a:p>
          <a:endParaRPr lang="ru-RU"/>
        </a:p>
      </dgm:t>
    </dgm:pt>
    <dgm:pt modelId="{21FC2A06-8BF6-48AB-8EDB-F4F9230DABBB}" type="pres">
      <dgm:prSet presAssocID="{75139109-FE8E-4B70-86D6-90D84CE115B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7F6951-0C6A-47AF-A129-6FB928344FDA}" type="pres">
      <dgm:prSet presAssocID="{75139109-FE8E-4B70-86D6-90D84CE115B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10E2D-4241-4C8F-9E3B-8ED11234494E}" type="pres">
      <dgm:prSet presAssocID="{7083D780-591C-4EBF-A3FF-705ECAD34758}" presName="spacer" presStyleCnt="0"/>
      <dgm:spPr/>
    </dgm:pt>
    <dgm:pt modelId="{FBB9C130-1BFE-4275-93C2-F3D301967F86}" type="pres">
      <dgm:prSet presAssocID="{A38ACEBC-FE0D-4A15-90E4-B553D7773688}" presName="comp" presStyleCnt="0"/>
      <dgm:spPr/>
    </dgm:pt>
    <dgm:pt modelId="{6EEFD6B2-7BF5-43B2-A343-0AB1C55B9C9C}" type="pres">
      <dgm:prSet presAssocID="{A38ACEBC-FE0D-4A15-90E4-B553D7773688}" presName="box" presStyleLbl="node1" presStyleIdx="2" presStyleCnt="3"/>
      <dgm:spPr/>
      <dgm:t>
        <a:bodyPr/>
        <a:lstStyle/>
        <a:p>
          <a:endParaRPr lang="ru-RU"/>
        </a:p>
      </dgm:t>
    </dgm:pt>
    <dgm:pt modelId="{F86F96C1-70F2-4B4B-9FE0-539E07EC780F}" type="pres">
      <dgm:prSet presAssocID="{A38ACEBC-FE0D-4A15-90E4-B553D777368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B5C5168-AB1F-41F1-9417-CAC42638916E}" type="pres">
      <dgm:prSet presAssocID="{A38ACEBC-FE0D-4A15-90E4-B553D777368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79868-46EE-4ACF-9C8D-901EF881D94D}" srcId="{230C13DB-0FAA-42B4-A495-849D92ED7809}" destId="{75139109-FE8E-4B70-86D6-90D84CE115BE}" srcOrd="1" destOrd="0" parTransId="{9F560F0C-A86B-403E-A579-8887358E024B}" sibTransId="{7083D780-591C-4EBF-A3FF-705ECAD34758}"/>
    <dgm:cxn modelId="{B8EA328A-B80B-401D-88D1-EC23FB1CC19F}" type="presOf" srcId="{75139109-FE8E-4B70-86D6-90D84CE115BE}" destId="{28DEAB2A-785E-4C00-9971-2EDA3A21FF5D}" srcOrd="0" destOrd="0" presId="urn:microsoft.com/office/officeart/2005/8/layout/vList4"/>
    <dgm:cxn modelId="{BA857B99-A1F1-45F7-ADF4-CD6E00197169}" type="presOf" srcId="{89C13731-CB57-46E5-89C6-8DC3F2CEC3FE}" destId="{365E6E1D-410F-47EF-98EA-91473805B368}" srcOrd="1" destOrd="0" presId="urn:microsoft.com/office/officeart/2005/8/layout/vList4"/>
    <dgm:cxn modelId="{DA82CD2A-8AE3-4AB6-8BBC-EA118FF88B0F}" srcId="{230C13DB-0FAA-42B4-A495-849D92ED7809}" destId="{89C13731-CB57-46E5-89C6-8DC3F2CEC3FE}" srcOrd="0" destOrd="0" parTransId="{918B4490-568B-4B39-ACBA-6F66AA1EE22E}" sibTransId="{3274E9C4-036B-457A-BDBD-E49C42C8C94A}"/>
    <dgm:cxn modelId="{B79F99AA-F76E-4582-BDD2-282FD55B4594}" type="presOf" srcId="{75139109-FE8E-4B70-86D6-90D84CE115BE}" destId="{777F6951-0C6A-47AF-A129-6FB928344FDA}" srcOrd="1" destOrd="0" presId="urn:microsoft.com/office/officeart/2005/8/layout/vList4"/>
    <dgm:cxn modelId="{BDCEA01B-F78F-4A3C-984D-B0670DB3F3EE}" type="presOf" srcId="{A38ACEBC-FE0D-4A15-90E4-B553D7773688}" destId="{3B5C5168-AB1F-41F1-9417-CAC42638916E}" srcOrd="1" destOrd="0" presId="urn:microsoft.com/office/officeart/2005/8/layout/vList4"/>
    <dgm:cxn modelId="{47C48998-FEE9-4F3E-BBE9-9FED20CA816D}" type="presOf" srcId="{230C13DB-0FAA-42B4-A495-849D92ED7809}" destId="{751392CA-925E-4530-ADFA-317CEDB48486}" srcOrd="0" destOrd="0" presId="urn:microsoft.com/office/officeart/2005/8/layout/vList4"/>
    <dgm:cxn modelId="{F9325C9E-0D7C-41FE-8C5D-880EACA13996}" type="presOf" srcId="{A38ACEBC-FE0D-4A15-90E4-B553D7773688}" destId="{6EEFD6B2-7BF5-43B2-A343-0AB1C55B9C9C}" srcOrd="0" destOrd="0" presId="urn:microsoft.com/office/officeart/2005/8/layout/vList4"/>
    <dgm:cxn modelId="{2828302D-9CF8-4E2D-9D2F-026AD29EDAB1}" type="presOf" srcId="{89C13731-CB57-46E5-89C6-8DC3F2CEC3FE}" destId="{D74E486E-2976-4E49-BB2E-4A5237BDCFBA}" srcOrd="0" destOrd="0" presId="urn:microsoft.com/office/officeart/2005/8/layout/vList4"/>
    <dgm:cxn modelId="{AA00641E-1554-4202-A37C-B95FDDB116ED}" srcId="{230C13DB-0FAA-42B4-A495-849D92ED7809}" destId="{A38ACEBC-FE0D-4A15-90E4-B553D7773688}" srcOrd="2" destOrd="0" parTransId="{33394191-B9F2-4D50-A688-BEE01FE1C1F4}" sibTransId="{44F8B6E8-0B30-4657-9954-2AA26D309928}"/>
    <dgm:cxn modelId="{6378B97E-0C29-4044-AA81-F0A5A729AA42}" type="presParOf" srcId="{751392CA-925E-4530-ADFA-317CEDB48486}" destId="{A2080C61-BA1C-4F5A-9FD7-DE5ECCDBDCAE}" srcOrd="0" destOrd="0" presId="urn:microsoft.com/office/officeart/2005/8/layout/vList4"/>
    <dgm:cxn modelId="{F8C46425-0488-45FD-A9C2-0CDE01D1CE6B}" type="presParOf" srcId="{A2080C61-BA1C-4F5A-9FD7-DE5ECCDBDCAE}" destId="{D74E486E-2976-4E49-BB2E-4A5237BDCFBA}" srcOrd="0" destOrd="0" presId="urn:microsoft.com/office/officeart/2005/8/layout/vList4"/>
    <dgm:cxn modelId="{80DDCB49-5204-4785-9650-07D695A296C3}" type="presParOf" srcId="{A2080C61-BA1C-4F5A-9FD7-DE5ECCDBDCAE}" destId="{2D1A4875-6E29-4887-8BFF-016D4062097B}" srcOrd="1" destOrd="0" presId="urn:microsoft.com/office/officeart/2005/8/layout/vList4"/>
    <dgm:cxn modelId="{D790893E-EB69-4A1D-9A1A-6B4788DCC5DE}" type="presParOf" srcId="{A2080C61-BA1C-4F5A-9FD7-DE5ECCDBDCAE}" destId="{365E6E1D-410F-47EF-98EA-91473805B368}" srcOrd="2" destOrd="0" presId="urn:microsoft.com/office/officeart/2005/8/layout/vList4"/>
    <dgm:cxn modelId="{767697D5-6330-4D2D-A653-04E45441D609}" type="presParOf" srcId="{751392CA-925E-4530-ADFA-317CEDB48486}" destId="{4C1B6FA2-6407-44A5-90CA-983A5D548618}" srcOrd="1" destOrd="0" presId="urn:microsoft.com/office/officeart/2005/8/layout/vList4"/>
    <dgm:cxn modelId="{309DB33B-7887-4D28-BF27-85A8136972DE}" type="presParOf" srcId="{751392CA-925E-4530-ADFA-317CEDB48486}" destId="{766C770D-E05C-4BE0-86E1-4593F0A6E003}" srcOrd="2" destOrd="0" presId="urn:microsoft.com/office/officeart/2005/8/layout/vList4"/>
    <dgm:cxn modelId="{880836A9-82E0-4E31-8AF4-FEC37295BF4B}" type="presParOf" srcId="{766C770D-E05C-4BE0-86E1-4593F0A6E003}" destId="{28DEAB2A-785E-4C00-9971-2EDA3A21FF5D}" srcOrd="0" destOrd="0" presId="urn:microsoft.com/office/officeart/2005/8/layout/vList4"/>
    <dgm:cxn modelId="{E820568C-9009-4A11-971A-FF3137320973}" type="presParOf" srcId="{766C770D-E05C-4BE0-86E1-4593F0A6E003}" destId="{21FC2A06-8BF6-48AB-8EDB-F4F9230DABBB}" srcOrd="1" destOrd="0" presId="urn:microsoft.com/office/officeart/2005/8/layout/vList4"/>
    <dgm:cxn modelId="{3EBDB7DE-70B4-4C94-8087-89192688AA52}" type="presParOf" srcId="{766C770D-E05C-4BE0-86E1-4593F0A6E003}" destId="{777F6951-0C6A-47AF-A129-6FB928344FDA}" srcOrd="2" destOrd="0" presId="urn:microsoft.com/office/officeart/2005/8/layout/vList4"/>
    <dgm:cxn modelId="{2950B94F-3BB4-4B20-8C24-6AE4E17EF10D}" type="presParOf" srcId="{751392CA-925E-4530-ADFA-317CEDB48486}" destId="{E2F10E2D-4241-4C8F-9E3B-8ED11234494E}" srcOrd="3" destOrd="0" presId="urn:microsoft.com/office/officeart/2005/8/layout/vList4"/>
    <dgm:cxn modelId="{F9FF878F-8AB9-4848-8D78-1733F193C27C}" type="presParOf" srcId="{751392CA-925E-4530-ADFA-317CEDB48486}" destId="{FBB9C130-1BFE-4275-93C2-F3D301967F86}" srcOrd="4" destOrd="0" presId="urn:microsoft.com/office/officeart/2005/8/layout/vList4"/>
    <dgm:cxn modelId="{C4677363-BF45-46C9-BF42-61EAF641342C}" type="presParOf" srcId="{FBB9C130-1BFE-4275-93C2-F3D301967F86}" destId="{6EEFD6B2-7BF5-43B2-A343-0AB1C55B9C9C}" srcOrd="0" destOrd="0" presId="urn:microsoft.com/office/officeart/2005/8/layout/vList4"/>
    <dgm:cxn modelId="{C156C585-5334-4B12-A977-9EA4734E45C6}" type="presParOf" srcId="{FBB9C130-1BFE-4275-93C2-F3D301967F86}" destId="{F86F96C1-70F2-4B4B-9FE0-539E07EC780F}" srcOrd="1" destOrd="0" presId="urn:microsoft.com/office/officeart/2005/8/layout/vList4"/>
    <dgm:cxn modelId="{21B1AA56-E714-4021-9627-03E3F7BD222C}" type="presParOf" srcId="{FBB9C130-1BFE-4275-93C2-F3D301967F86}" destId="{3B5C5168-AB1F-41F1-9417-CAC42638916E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096100-E3E1-4CD3-A613-AF8375FAB6FC}" type="doc">
      <dgm:prSet loTypeId="urn:microsoft.com/office/officeart/2005/8/layout/pyramid1" loCatId="pyramid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C21DBE8-DF0A-44C3-8E78-7510B84BCC18}">
      <dgm:prSet phldrT="[Текст]" custT="1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духовные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B994931-C231-4422-BB72-7FC4DEC54E70}" type="parTrans" cxnId="{E8633043-77BE-4062-A785-20F861A0062C}">
      <dgm:prSet/>
      <dgm:spPr/>
      <dgm:t>
        <a:bodyPr/>
        <a:lstStyle/>
        <a:p>
          <a:endParaRPr lang="ru-RU" b="1"/>
        </a:p>
      </dgm:t>
    </dgm:pt>
    <dgm:pt modelId="{D543CD24-8527-44FE-8A34-EED037F3554B}" type="sibTrans" cxnId="{E8633043-77BE-4062-A785-20F861A0062C}">
      <dgm:prSet/>
      <dgm:spPr/>
      <dgm:t>
        <a:bodyPr/>
        <a:lstStyle/>
        <a:p>
          <a:endParaRPr lang="ru-RU" b="1"/>
        </a:p>
      </dgm:t>
    </dgm:pt>
    <dgm:pt modelId="{08A42EF2-A419-4AC3-8394-6C8BC5AC53BB}">
      <dgm:prSet phldrT="[Текст]" custT="1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Престижные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уважение, признание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6FD8914-9F99-424A-BBE5-4E3CBA2D4AEF}" type="parTrans" cxnId="{598B0236-5ECE-43B7-BA8F-3A9408C1052D}">
      <dgm:prSet/>
      <dgm:spPr/>
      <dgm:t>
        <a:bodyPr/>
        <a:lstStyle/>
        <a:p>
          <a:endParaRPr lang="ru-RU" b="1"/>
        </a:p>
      </dgm:t>
    </dgm:pt>
    <dgm:pt modelId="{C753A8FC-7A73-4B50-8B81-8B16EDBD4D26}" type="sibTrans" cxnId="{598B0236-5ECE-43B7-BA8F-3A9408C1052D}">
      <dgm:prSet/>
      <dgm:spPr/>
      <dgm:t>
        <a:bodyPr/>
        <a:lstStyle/>
        <a:p>
          <a:endParaRPr lang="ru-RU" b="1"/>
        </a:p>
      </dgm:t>
    </dgm:pt>
    <dgm:pt modelId="{0CE4A736-3B4D-4298-856D-F257BF5B8E61}">
      <dgm:prSet phldrT="[Текст]" phldr="1"/>
      <dgm:spPr/>
      <dgm:t>
        <a:bodyPr/>
        <a:lstStyle/>
        <a:p>
          <a:endParaRPr lang="ru-RU" b="1" dirty="0"/>
        </a:p>
      </dgm:t>
    </dgm:pt>
    <dgm:pt modelId="{C49FFF61-0060-47F4-A29C-5CB75C024C41}" type="parTrans" cxnId="{BEBFF0C4-6159-4E94-B5AA-710D8616B8CA}">
      <dgm:prSet/>
      <dgm:spPr/>
      <dgm:t>
        <a:bodyPr/>
        <a:lstStyle/>
        <a:p>
          <a:endParaRPr lang="ru-RU" b="1"/>
        </a:p>
      </dgm:t>
    </dgm:pt>
    <dgm:pt modelId="{A4AD9E13-29AC-4FCF-BE33-58C9330C3566}" type="sibTrans" cxnId="{BEBFF0C4-6159-4E94-B5AA-710D8616B8CA}">
      <dgm:prSet/>
      <dgm:spPr/>
      <dgm:t>
        <a:bodyPr/>
        <a:lstStyle/>
        <a:p>
          <a:endParaRPr lang="ru-RU" b="1"/>
        </a:p>
      </dgm:t>
    </dgm:pt>
    <dgm:pt modelId="{8E35C5D6-EE47-4A67-950C-702F6346781C}">
      <dgm:prSet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физиологические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833C072-90B5-4351-9BAB-B9079973E5B1}" type="parTrans" cxnId="{DB920EB4-D146-4252-BDDE-DE4643D9F37C}">
      <dgm:prSet/>
      <dgm:spPr/>
      <dgm:t>
        <a:bodyPr/>
        <a:lstStyle/>
        <a:p>
          <a:endParaRPr lang="ru-RU" b="1"/>
        </a:p>
      </dgm:t>
    </dgm:pt>
    <dgm:pt modelId="{864BF6E0-5E84-4539-AE5C-36B364052E8D}" type="sibTrans" cxnId="{DB920EB4-D146-4252-BDDE-DE4643D9F37C}">
      <dgm:prSet/>
      <dgm:spPr/>
      <dgm:t>
        <a:bodyPr/>
        <a:lstStyle/>
        <a:p>
          <a:endParaRPr lang="ru-RU" b="1"/>
        </a:p>
      </dgm:t>
    </dgm:pt>
    <dgm:pt modelId="{A088BE21-DBA8-4100-A89B-CFCC9CDDA64A}">
      <dgm:prSet custT="1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экзистенциальные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безопасность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существования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1E52B75-A186-477E-8994-FB34D83E4989}" type="parTrans" cxnId="{5912691F-5437-487A-9E51-2F8601AD3481}">
      <dgm:prSet/>
      <dgm:spPr/>
      <dgm:t>
        <a:bodyPr/>
        <a:lstStyle/>
        <a:p>
          <a:endParaRPr lang="ru-RU" b="1"/>
        </a:p>
      </dgm:t>
    </dgm:pt>
    <dgm:pt modelId="{2C06D664-22CC-489B-B68D-38AA1595EA11}" type="sibTrans" cxnId="{5912691F-5437-487A-9E51-2F8601AD3481}">
      <dgm:prSet/>
      <dgm:spPr/>
      <dgm:t>
        <a:bodyPr/>
        <a:lstStyle/>
        <a:p>
          <a:endParaRPr lang="ru-RU" b="1"/>
        </a:p>
      </dgm:t>
    </dgm:pt>
    <dgm:pt modelId="{AED7DB65-33A9-4550-A4D7-1FD8340DDA5A}">
      <dgm:prSet custT="1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социальные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B3A044B-3B53-4B4E-8FA6-DB4D87FE9F62}" type="parTrans" cxnId="{BBAE3C53-26CD-4FB9-9EB6-B87B00EF9F51}">
      <dgm:prSet/>
      <dgm:spPr/>
      <dgm:t>
        <a:bodyPr/>
        <a:lstStyle/>
        <a:p>
          <a:endParaRPr lang="ru-RU" b="1"/>
        </a:p>
      </dgm:t>
    </dgm:pt>
    <dgm:pt modelId="{90812329-0050-48F6-96BF-1606F69DDE38}" type="sibTrans" cxnId="{BBAE3C53-26CD-4FB9-9EB6-B87B00EF9F51}">
      <dgm:prSet/>
      <dgm:spPr/>
      <dgm:t>
        <a:bodyPr/>
        <a:lstStyle/>
        <a:p>
          <a:endParaRPr lang="ru-RU" b="1"/>
        </a:p>
      </dgm:t>
    </dgm:pt>
    <dgm:pt modelId="{44101EFC-163A-4A67-A40A-B79043EF0941}" type="pres">
      <dgm:prSet presAssocID="{E0096100-E3E1-4CD3-A613-AF8375FAB6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F5D727-86F0-429A-BDB9-B487B99BFB33}" type="pres">
      <dgm:prSet presAssocID="{7C21DBE8-DF0A-44C3-8E78-7510B84BCC18}" presName="Name8" presStyleCnt="0"/>
      <dgm:spPr/>
    </dgm:pt>
    <dgm:pt modelId="{C77030B4-B6B3-4E54-B5DD-E106FE221B25}" type="pres">
      <dgm:prSet presAssocID="{7C21DBE8-DF0A-44C3-8E78-7510B84BCC1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F302F-8E88-4BB9-AF6E-71440ABA4F4B}" type="pres">
      <dgm:prSet presAssocID="{7C21DBE8-DF0A-44C3-8E78-7510B84BCC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A7B10-D787-412C-B47E-7A0E9578E678}" type="pres">
      <dgm:prSet presAssocID="{08A42EF2-A419-4AC3-8394-6C8BC5AC53BB}" presName="Name8" presStyleCnt="0"/>
      <dgm:spPr/>
    </dgm:pt>
    <dgm:pt modelId="{E05FF538-A662-4C5D-86DF-53E6993907D9}" type="pres">
      <dgm:prSet presAssocID="{08A42EF2-A419-4AC3-8394-6C8BC5AC53BB}" presName="level" presStyleLbl="node1" presStyleIdx="1" presStyleCnt="5" custScaleX="101780" custScaleY="94231" custLinFactNeighborX="551" custLinFactNeighborY="15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30346-E592-4D6A-90D3-DB59ACDA8C2D}" type="pres">
      <dgm:prSet presAssocID="{08A42EF2-A419-4AC3-8394-6C8BC5AC53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CE715-51BF-4538-BBAC-9950A42E4641}" type="pres">
      <dgm:prSet presAssocID="{AED7DB65-33A9-4550-A4D7-1FD8340DDA5A}" presName="Name8" presStyleCnt="0"/>
      <dgm:spPr/>
    </dgm:pt>
    <dgm:pt modelId="{122AD6ED-43F7-4C80-BB39-E92121348207}" type="pres">
      <dgm:prSet presAssocID="{AED7DB65-33A9-4550-A4D7-1FD8340DDA5A}" presName="level" presStyleLbl="node1" presStyleIdx="2" presStyleCnt="5" custScaleX="101141" custScaleY="91508" custLinFactNeighborX="1133" custLinFactNeighborY="13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E55A7-3730-406D-9ADB-9D80B88C8AD5}" type="pres">
      <dgm:prSet presAssocID="{AED7DB65-33A9-4550-A4D7-1FD8340DDA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89587-5118-4168-9E5F-EE90744B0A98}" type="pres">
      <dgm:prSet presAssocID="{A088BE21-DBA8-4100-A89B-CFCC9CDDA64A}" presName="Name8" presStyleCnt="0"/>
      <dgm:spPr/>
    </dgm:pt>
    <dgm:pt modelId="{C7B33DA6-7C69-46E8-A675-542C5DDF7FE9}" type="pres">
      <dgm:prSet presAssocID="{A088BE21-DBA8-4100-A89B-CFCC9CDDA64A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E67E1-207A-43DD-B3C5-904C56970BFC}" type="pres">
      <dgm:prSet presAssocID="{A088BE21-DBA8-4100-A89B-CFCC9CDDA6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7B63A-D65B-4D57-B71A-C7E76EB41452}" type="pres">
      <dgm:prSet presAssocID="{8E35C5D6-EE47-4A67-950C-702F6346781C}" presName="Name8" presStyleCnt="0"/>
      <dgm:spPr/>
    </dgm:pt>
    <dgm:pt modelId="{2B7D35E3-22E8-4948-8934-5F6937BA6D44}" type="pres">
      <dgm:prSet presAssocID="{8E35C5D6-EE47-4A67-950C-702F6346781C}" presName="acctBkgd" presStyleLbl="alignAcc1" presStyleIdx="0" presStyleCnt="1" custLinFactX="-4864" custLinFactNeighborX="-100000" custLinFactNeighborY="2022"/>
      <dgm:spPr/>
      <dgm:t>
        <a:bodyPr/>
        <a:lstStyle/>
        <a:p>
          <a:endParaRPr lang="ru-RU"/>
        </a:p>
      </dgm:t>
    </dgm:pt>
    <dgm:pt modelId="{80A4F695-9F29-4F6D-8A69-0B630C2A5E68}" type="pres">
      <dgm:prSet presAssocID="{8E35C5D6-EE47-4A67-950C-702F6346781C}" presName="acct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3BF8C-139A-4A32-80ED-41B8543B2C61}" type="pres">
      <dgm:prSet presAssocID="{8E35C5D6-EE47-4A67-950C-702F6346781C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923A4-C155-4973-86A5-81217136BA0C}" type="pres">
      <dgm:prSet presAssocID="{8E35C5D6-EE47-4A67-950C-702F634678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12691F-5437-487A-9E51-2F8601AD3481}" srcId="{E0096100-E3E1-4CD3-A613-AF8375FAB6FC}" destId="{A088BE21-DBA8-4100-A89B-CFCC9CDDA64A}" srcOrd="3" destOrd="0" parTransId="{71E52B75-A186-477E-8994-FB34D83E4989}" sibTransId="{2C06D664-22CC-489B-B68D-38AA1595EA11}"/>
    <dgm:cxn modelId="{BBAE3C53-26CD-4FB9-9EB6-B87B00EF9F51}" srcId="{E0096100-E3E1-4CD3-A613-AF8375FAB6FC}" destId="{AED7DB65-33A9-4550-A4D7-1FD8340DDA5A}" srcOrd="2" destOrd="0" parTransId="{DB3A044B-3B53-4B4E-8FA6-DB4D87FE9F62}" sibTransId="{90812329-0050-48F6-96BF-1606F69DDE38}"/>
    <dgm:cxn modelId="{2F9B4123-0E60-40DC-A29E-1AA57710555E}" type="presOf" srcId="{7C21DBE8-DF0A-44C3-8E78-7510B84BCC18}" destId="{D63F302F-8E88-4BB9-AF6E-71440ABA4F4B}" srcOrd="1" destOrd="0" presId="urn:microsoft.com/office/officeart/2005/8/layout/pyramid1"/>
    <dgm:cxn modelId="{0D4A181D-82C8-4C0B-B6DA-7191D910262A}" type="presOf" srcId="{A088BE21-DBA8-4100-A89B-CFCC9CDDA64A}" destId="{65BE67E1-207A-43DD-B3C5-904C56970BFC}" srcOrd="1" destOrd="0" presId="urn:microsoft.com/office/officeart/2005/8/layout/pyramid1"/>
    <dgm:cxn modelId="{2AB29868-0FBD-459C-8545-15462B57EEC2}" type="presOf" srcId="{8E35C5D6-EE47-4A67-950C-702F6346781C}" destId="{FA6923A4-C155-4973-86A5-81217136BA0C}" srcOrd="1" destOrd="0" presId="urn:microsoft.com/office/officeart/2005/8/layout/pyramid1"/>
    <dgm:cxn modelId="{52843C40-2335-4376-BC62-434856F0667B}" type="presOf" srcId="{7C21DBE8-DF0A-44C3-8E78-7510B84BCC18}" destId="{C77030B4-B6B3-4E54-B5DD-E106FE221B25}" srcOrd="0" destOrd="0" presId="urn:microsoft.com/office/officeart/2005/8/layout/pyramid1"/>
    <dgm:cxn modelId="{9226D8F0-F489-4D7A-8689-7CFA25C22703}" type="presOf" srcId="{08A42EF2-A419-4AC3-8394-6C8BC5AC53BB}" destId="{E05FF538-A662-4C5D-86DF-53E6993907D9}" srcOrd="0" destOrd="0" presId="urn:microsoft.com/office/officeart/2005/8/layout/pyramid1"/>
    <dgm:cxn modelId="{BEBFF0C4-6159-4E94-B5AA-710D8616B8CA}" srcId="{8E35C5D6-EE47-4A67-950C-702F6346781C}" destId="{0CE4A736-3B4D-4298-856D-F257BF5B8E61}" srcOrd="0" destOrd="0" parTransId="{C49FFF61-0060-47F4-A29C-5CB75C024C41}" sibTransId="{A4AD9E13-29AC-4FCF-BE33-58C9330C3566}"/>
    <dgm:cxn modelId="{E8633043-77BE-4062-A785-20F861A0062C}" srcId="{E0096100-E3E1-4CD3-A613-AF8375FAB6FC}" destId="{7C21DBE8-DF0A-44C3-8E78-7510B84BCC18}" srcOrd="0" destOrd="0" parTransId="{8B994931-C231-4422-BB72-7FC4DEC54E70}" sibTransId="{D543CD24-8527-44FE-8A34-EED037F3554B}"/>
    <dgm:cxn modelId="{DB920EB4-D146-4252-BDDE-DE4643D9F37C}" srcId="{E0096100-E3E1-4CD3-A613-AF8375FAB6FC}" destId="{8E35C5D6-EE47-4A67-950C-702F6346781C}" srcOrd="4" destOrd="0" parTransId="{2833C072-90B5-4351-9BAB-B9079973E5B1}" sibTransId="{864BF6E0-5E84-4539-AE5C-36B364052E8D}"/>
    <dgm:cxn modelId="{CA02CBFD-D974-49F2-B3C5-34FB01054154}" type="presOf" srcId="{08A42EF2-A419-4AC3-8394-6C8BC5AC53BB}" destId="{76B30346-E592-4D6A-90D3-DB59ACDA8C2D}" srcOrd="1" destOrd="0" presId="urn:microsoft.com/office/officeart/2005/8/layout/pyramid1"/>
    <dgm:cxn modelId="{9B28CFF1-BC23-43DE-829F-DEFD36060119}" type="presOf" srcId="{AED7DB65-33A9-4550-A4D7-1FD8340DDA5A}" destId="{631E55A7-3730-406D-9ADB-9D80B88C8AD5}" srcOrd="1" destOrd="0" presId="urn:microsoft.com/office/officeart/2005/8/layout/pyramid1"/>
    <dgm:cxn modelId="{9C450C64-2B67-49BE-8D75-790A9A07F5FA}" type="presOf" srcId="{0CE4A736-3B4D-4298-856D-F257BF5B8E61}" destId="{2B7D35E3-22E8-4948-8934-5F6937BA6D44}" srcOrd="0" destOrd="0" presId="urn:microsoft.com/office/officeart/2005/8/layout/pyramid1"/>
    <dgm:cxn modelId="{598B0236-5ECE-43B7-BA8F-3A9408C1052D}" srcId="{E0096100-E3E1-4CD3-A613-AF8375FAB6FC}" destId="{08A42EF2-A419-4AC3-8394-6C8BC5AC53BB}" srcOrd="1" destOrd="0" parTransId="{F6FD8914-9F99-424A-BBE5-4E3CBA2D4AEF}" sibTransId="{C753A8FC-7A73-4B50-8B81-8B16EDBD4D26}"/>
    <dgm:cxn modelId="{A31778E7-F5D2-4DD2-B8A9-11610D6E7640}" type="presOf" srcId="{8E35C5D6-EE47-4A67-950C-702F6346781C}" destId="{5C83BF8C-139A-4A32-80ED-41B8543B2C61}" srcOrd="0" destOrd="0" presId="urn:microsoft.com/office/officeart/2005/8/layout/pyramid1"/>
    <dgm:cxn modelId="{30ECD8EB-E741-4507-B4CF-25C2A407073E}" type="presOf" srcId="{A088BE21-DBA8-4100-A89B-CFCC9CDDA64A}" destId="{C7B33DA6-7C69-46E8-A675-542C5DDF7FE9}" srcOrd="0" destOrd="0" presId="urn:microsoft.com/office/officeart/2005/8/layout/pyramid1"/>
    <dgm:cxn modelId="{72CB9A6C-7C30-42CB-97B3-5BA9769DCCEB}" type="presOf" srcId="{E0096100-E3E1-4CD3-A613-AF8375FAB6FC}" destId="{44101EFC-163A-4A67-A40A-B79043EF0941}" srcOrd="0" destOrd="0" presId="urn:microsoft.com/office/officeart/2005/8/layout/pyramid1"/>
    <dgm:cxn modelId="{1E68A79A-E47E-4DA3-B647-B0205D1559E7}" type="presOf" srcId="{0CE4A736-3B4D-4298-856D-F257BF5B8E61}" destId="{80A4F695-9F29-4F6D-8A69-0B630C2A5E68}" srcOrd="1" destOrd="0" presId="urn:microsoft.com/office/officeart/2005/8/layout/pyramid1"/>
    <dgm:cxn modelId="{116A1C9E-9F63-4713-98FA-484231D59207}" type="presOf" srcId="{AED7DB65-33A9-4550-A4D7-1FD8340DDA5A}" destId="{122AD6ED-43F7-4C80-BB39-E92121348207}" srcOrd="0" destOrd="0" presId="urn:microsoft.com/office/officeart/2005/8/layout/pyramid1"/>
    <dgm:cxn modelId="{C992AA43-D5A1-4645-9953-A45CB117B2CB}" type="presParOf" srcId="{44101EFC-163A-4A67-A40A-B79043EF0941}" destId="{F2F5D727-86F0-429A-BDB9-B487B99BFB33}" srcOrd="0" destOrd="0" presId="urn:microsoft.com/office/officeart/2005/8/layout/pyramid1"/>
    <dgm:cxn modelId="{8C2FC434-9F18-40F2-8EDC-1711D381054E}" type="presParOf" srcId="{F2F5D727-86F0-429A-BDB9-B487B99BFB33}" destId="{C77030B4-B6B3-4E54-B5DD-E106FE221B25}" srcOrd="0" destOrd="0" presId="urn:microsoft.com/office/officeart/2005/8/layout/pyramid1"/>
    <dgm:cxn modelId="{48270588-998B-4AF8-8BC8-CD5D68E99603}" type="presParOf" srcId="{F2F5D727-86F0-429A-BDB9-B487B99BFB33}" destId="{D63F302F-8E88-4BB9-AF6E-71440ABA4F4B}" srcOrd="1" destOrd="0" presId="urn:microsoft.com/office/officeart/2005/8/layout/pyramid1"/>
    <dgm:cxn modelId="{0F1C049D-C44C-4F4D-8660-174F87876854}" type="presParOf" srcId="{44101EFC-163A-4A67-A40A-B79043EF0941}" destId="{A98A7B10-D787-412C-B47E-7A0E9578E678}" srcOrd="1" destOrd="0" presId="urn:microsoft.com/office/officeart/2005/8/layout/pyramid1"/>
    <dgm:cxn modelId="{CF0672FD-4B00-43D5-9192-96978601C69D}" type="presParOf" srcId="{A98A7B10-D787-412C-B47E-7A0E9578E678}" destId="{E05FF538-A662-4C5D-86DF-53E6993907D9}" srcOrd="0" destOrd="0" presId="urn:microsoft.com/office/officeart/2005/8/layout/pyramid1"/>
    <dgm:cxn modelId="{2E1AED97-C8EA-4BCE-B167-05E793BFE852}" type="presParOf" srcId="{A98A7B10-D787-412C-B47E-7A0E9578E678}" destId="{76B30346-E592-4D6A-90D3-DB59ACDA8C2D}" srcOrd="1" destOrd="0" presId="urn:microsoft.com/office/officeart/2005/8/layout/pyramid1"/>
    <dgm:cxn modelId="{1A7984DB-EA40-4440-8DC8-F91DECFB26DA}" type="presParOf" srcId="{44101EFC-163A-4A67-A40A-B79043EF0941}" destId="{2B3CE715-51BF-4538-BBAC-9950A42E4641}" srcOrd="2" destOrd="0" presId="urn:microsoft.com/office/officeart/2005/8/layout/pyramid1"/>
    <dgm:cxn modelId="{37280217-8AD1-4A17-8504-21B867C99799}" type="presParOf" srcId="{2B3CE715-51BF-4538-BBAC-9950A42E4641}" destId="{122AD6ED-43F7-4C80-BB39-E92121348207}" srcOrd="0" destOrd="0" presId="urn:microsoft.com/office/officeart/2005/8/layout/pyramid1"/>
    <dgm:cxn modelId="{3B447B10-BEEF-4EE2-AC07-67E3AE25F0AE}" type="presParOf" srcId="{2B3CE715-51BF-4538-BBAC-9950A42E4641}" destId="{631E55A7-3730-406D-9ADB-9D80B88C8AD5}" srcOrd="1" destOrd="0" presId="urn:microsoft.com/office/officeart/2005/8/layout/pyramid1"/>
    <dgm:cxn modelId="{D7B749F5-50CA-42FA-A4BB-20DE700A6A51}" type="presParOf" srcId="{44101EFC-163A-4A67-A40A-B79043EF0941}" destId="{31589587-5118-4168-9E5F-EE90744B0A98}" srcOrd="3" destOrd="0" presId="urn:microsoft.com/office/officeart/2005/8/layout/pyramid1"/>
    <dgm:cxn modelId="{C2566612-4615-4C1F-B779-DBE1504548F0}" type="presParOf" srcId="{31589587-5118-4168-9E5F-EE90744B0A98}" destId="{C7B33DA6-7C69-46E8-A675-542C5DDF7FE9}" srcOrd="0" destOrd="0" presId="urn:microsoft.com/office/officeart/2005/8/layout/pyramid1"/>
    <dgm:cxn modelId="{0C658907-AE39-4AC4-93D3-0EE6DDC225CF}" type="presParOf" srcId="{31589587-5118-4168-9E5F-EE90744B0A98}" destId="{65BE67E1-207A-43DD-B3C5-904C56970BFC}" srcOrd="1" destOrd="0" presId="urn:microsoft.com/office/officeart/2005/8/layout/pyramid1"/>
    <dgm:cxn modelId="{703DE8CA-5048-4CB2-8D57-AAE0B3F0CB35}" type="presParOf" srcId="{44101EFC-163A-4A67-A40A-B79043EF0941}" destId="{D927B63A-D65B-4D57-B71A-C7E76EB41452}" srcOrd="4" destOrd="0" presId="urn:microsoft.com/office/officeart/2005/8/layout/pyramid1"/>
    <dgm:cxn modelId="{6F60C15B-8C48-4E45-850E-79AF47F97CA6}" type="presParOf" srcId="{D927B63A-D65B-4D57-B71A-C7E76EB41452}" destId="{2B7D35E3-22E8-4948-8934-5F6937BA6D44}" srcOrd="0" destOrd="0" presId="urn:microsoft.com/office/officeart/2005/8/layout/pyramid1"/>
    <dgm:cxn modelId="{2E76FDB3-C436-43D7-B40E-7755C682F1A7}" type="presParOf" srcId="{D927B63A-D65B-4D57-B71A-C7E76EB41452}" destId="{80A4F695-9F29-4F6D-8A69-0B630C2A5E68}" srcOrd="1" destOrd="0" presId="urn:microsoft.com/office/officeart/2005/8/layout/pyramid1"/>
    <dgm:cxn modelId="{1BB8E563-BFAF-4817-A6CB-F7E71696E3F3}" type="presParOf" srcId="{D927B63A-D65B-4D57-B71A-C7E76EB41452}" destId="{5C83BF8C-139A-4A32-80ED-41B8543B2C61}" srcOrd="2" destOrd="0" presId="urn:microsoft.com/office/officeart/2005/8/layout/pyramid1"/>
    <dgm:cxn modelId="{E6918070-2D8C-4555-BD14-70391E06384E}" type="presParOf" srcId="{D927B63A-D65B-4D57-B71A-C7E76EB41452}" destId="{FA6923A4-C155-4973-86A5-81217136BA0C}" srcOrd="3" destOrd="0" presId="urn:microsoft.com/office/officeart/2005/8/layout/pyramid1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DF1502-06FC-473B-991B-FE0DF6920874}" type="doc">
      <dgm:prSet loTypeId="urn:microsoft.com/office/officeart/2005/8/layout/target1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48864F2-C1AD-4F0B-AF1C-A7EFFA6F1A83}">
      <dgm:prSet phldrT="[Текст]"/>
      <dgm:spPr/>
      <dgm:t>
        <a:bodyPr/>
        <a:lstStyle/>
        <a:p>
          <a:r>
            <a:rPr lang="ru-RU" u="sng" dirty="0" smtClean="0">
              <a:latin typeface="Arial Black" pitchFamily="34" charset="0"/>
            </a:rPr>
            <a:t>Человек</a:t>
          </a:r>
          <a:r>
            <a:rPr lang="ru-RU" dirty="0" smtClean="0">
              <a:latin typeface="Arial Black" pitchFamily="34" charset="0"/>
            </a:rPr>
            <a:t>- первичный элемент общества</a:t>
          </a:r>
          <a:endParaRPr lang="ru-RU" dirty="0">
            <a:latin typeface="Arial Black" pitchFamily="34" charset="0"/>
          </a:endParaRPr>
        </a:p>
      </dgm:t>
    </dgm:pt>
    <dgm:pt modelId="{BEB24B76-9045-40D9-B548-CF5A14A02EA3}" type="parTrans" cxnId="{AB4852CC-6E82-4B04-B786-558594897501}">
      <dgm:prSet/>
      <dgm:spPr/>
      <dgm:t>
        <a:bodyPr/>
        <a:lstStyle/>
        <a:p>
          <a:endParaRPr lang="ru-RU"/>
        </a:p>
      </dgm:t>
    </dgm:pt>
    <dgm:pt modelId="{B2DF7D83-A65D-42A5-A309-6E9615A5CF36}" type="sibTrans" cxnId="{AB4852CC-6E82-4B04-B786-558594897501}">
      <dgm:prSet/>
      <dgm:spPr/>
      <dgm:t>
        <a:bodyPr/>
        <a:lstStyle/>
        <a:p>
          <a:endParaRPr lang="ru-RU"/>
        </a:p>
      </dgm:t>
    </dgm:pt>
    <dgm:pt modelId="{BE0C37D2-45C1-430D-A6A2-90EF202EFD13}">
      <dgm:prSet phldrT="[Текст]" custT="1"/>
      <dgm:spPr/>
      <dgm:t>
        <a:bodyPr/>
        <a:lstStyle/>
        <a:p>
          <a:r>
            <a:rPr lang="ru-RU" sz="2800" dirty="0" smtClean="0">
              <a:latin typeface="Arial Black" pitchFamily="34" charset="0"/>
            </a:rPr>
            <a:t>общество</a:t>
          </a:r>
          <a:endParaRPr lang="ru-RU" sz="2800" dirty="0">
            <a:latin typeface="Arial Black" pitchFamily="34" charset="0"/>
          </a:endParaRPr>
        </a:p>
      </dgm:t>
    </dgm:pt>
    <dgm:pt modelId="{42C602FC-2E00-42CD-81F6-4DFABB6BCB0E}" type="parTrans" cxnId="{3E9E0A80-60FB-424E-B963-CE236F20DD65}">
      <dgm:prSet/>
      <dgm:spPr/>
      <dgm:t>
        <a:bodyPr/>
        <a:lstStyle/>
        <a:p>
          <a:endParaRPr lang="ru-RU"/>
        </a:p>
      </dgm:t>
    </dgm:pt>
    <dgm:pt modelId="{D174B840-285C-4B94-BDBD-4D5ACCA65BF7}" type="sibTrans" cxnId="{3E9E0A80-60FB-424E-B963-CE236F20DD65}">
      <dgm:prSet/>
      <dgm:spPr/>
      <dgm:t>
        <a:bodyPr/>
        <a:lstStyle/>
        <a:p>
          <a:endParaRPr lang="ru-RU"/>
        </a:p>
      </dgm:t>
    </dgm:pt>
    <dgm:pt modelId="{0889F49C-3B9A-4841-8399-807738984D18}">
      <dgm:prSet phldrT="[Текст]"/>
      <dgm:spPr/>
      <dgm:t>
        <a:bodyPr/>
        <a:lstStyle/>
        <a:p>
          <a:r>
            <a:rPr lang="ru-RU" u="sng" dirty="0" smtClean="0">
              <a:latin typeface="Arial Black" pitchFamily="34" charset="0"/>
            </a:rPr>
            <a:t>«Вторая природа»= </a:t>
          </a:r>
          <a:r>
            <a:rPr lang="ru-RU" dirty="0" smtClean="0">
              <a:latin typeface="Arial Black" pitchFamily="34" charset="0"/>
            </a:rPr>
            <a:t>культура - созданное человеком</a:t>
          </a:r>
          <a:endParaRPr lang="ru-RU" dirty="0">
            <a:latin typeface="Arial Black" pitchFamily="34" charset="0"/>
          </a:endParaRPr>
        </a:p>
      </dgm:t>
    </dgm:pt>
    <dgm:pt modelId="{38A4FBD6-F334-489D-A321-68564D9D1EF3}" type="parTrans" cxnId="{37E7E36E-759E-4CF7-ACB9-53233C52F8C9}">
      <dgm:prSet/>
      <dgm:spPr/>
      <dgm:t>
        <a:bodyPr/>
        <a:lstStyle/>
        <a:p>
          <a:endParaRPr lang="ru-RU"/>
        </a:p>
      </dgm:t>
    </dgm:pt>
    <dgm:pt modelId="{5E094DD7-2315-441D-90CE-7B40D98027CD}" type="sibTrans" cxnId="{37E7E36E-759E-4CF7-ACB9-53233C52F8C9}">
      <dgm:prSet/>
      <dgm:spPr/>
      <dgm:t>
        <a:bodyPr/>
        <a:lstStyle/>
        <a:p>
          <a:endParaRPr lang="ru-RU"/>
        </a:p>
      </dgm:t>
    </dgm:pt>
    <dgm:pt modelId="{DBA422DB-0033-45C3-B15A-6B63780ABD83}">
      <dgm:prSet/>
      <dgm:spPr/>
      <dgm:t>
        <a:bodyPr/>
        <a:lstStyle/>
        <a:p>
          <a:pPr algn="ctr"/>
          <a:r>
            <a:rPr lang="ru-RU" u="sng" dirty="0" smtClean="0">
              <a:latin typeface="Arial Black" pitchFamily="34" charset="0"/>
            </a:rPr>
            <a:t>Природа</a:t>
          </a:r>
          <a:r>
            <a:rPr lang="ru-RU" dirty="0" smtClean="0">
              <a:latin typeface="Arial Black" pitchFamily="34" charset="0"/>
            </a:rPr>
            <a:t> -естественная среда обитания человека- материальный мир</a:t>
          </a:r>
          <a:endParaRPr lang="ru-RU" dirty="0">
            <a:latin typeface="Arial Black" pitchFamily="34" charset="0"/>
          </a:endParaRPr>
        </a:p>
      </dgm:t>
    </dgm:pt>
    <dgm:pt modelId="{C19FC5ED-AC50-4C4D-8BBB-A55B24255B2E}" type="parTrans" cxnId="{F31405D8-74E0-4503-B7FE-7C2458A2FA2D}">
      <dgm:prSet/>
      <dgm:spPr/>
      <dgm:t>
        <a:bodyPr/>
        <a:lstStyle/>
        <a:p>
          <a:endParaRPr lang="ru-RU"/>
        </a:p>
      </dgm:t>
    </dgm:pt>
    <dgm:pt modelId="{994EE5B0-90DB-4D4F-ACDC-00A4BCA9C490}" type="sibTrans" cxnId="{F31405D8-74E0-4503-B7FE-7C2458A2FA2D}">
      <dgm:prSet/>
      <dgm:spPr/>
      <dgm:t>
        <a:bodyPr/>
        <a:lstStyle/>
        <a:p>
          <a:endParaRPr lang="ru-RU"/>
        </a:p>
      </dgm:t>
    </dgm:pt>
    <dgm:pt modelId="{1FE3BDFB-F574-48BC-82BD-8637EF1D93B5}" type="pres">
      <dgm:prSet presAssocID="{B2DF1502-06FC-473B-991B-FE0DF692087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D9F71-7592-40D0-B60B-CECFB1BD0142}" type="pres">
      <dgm:prSet presAssocID="{E48864F2-C1AD-4F0B-AF1C-A7EFFA6F1A83}" presName="circle1" presStyleLbl="lnNode1" presStyleIdx="0" presStyleCnt="4"/>
      <dgm:spPr/>
    </dgm:pt>
    <dgm:pt modelId="{7353B0DE-C4BE-4448-857E-A37E899463F8}" type="pres">
      <dgm:prSet presAssocID="{E48864F2-C1AD-4F0B-AF1C-A7EFFA6F1A83}" presName="text1" presStyleLbl="revTx" presStyleIdx="0" presStyleCnt="4" custScaleX="126985" custLinFactNeighborX="1389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8F80F-BD99-42CE-A30D-9E487625E491}" type="pres">
      <dgm:prSet presAssocID="{E48864F2-C1AD-4F0B-AF1C-A7EFFA6F1A83}" presName="line1" presStyleLbl="callout" presStyleIdx="0" presStyleCnt="8"/>
      <dgm:spPr/>
    </dgm:pt>
    <dgm:pt modelId="{C6190CCD-119C-43FA-A930-6BC3DAACFA86}" type="pres">
      <dgm:prSet presAssocID="{E48864F2-C1AD-4F0B-AF1C-A7EFFA6F1A83}" presName="d1" presStyleLbl="callout" presStyleIdx="1" presStyleCnt="8"/>
      <dgm:spPr/>
    </dgm:pt>
    <dgm:pt modelId="{7BD17C37-CAD2-4031-83FF-114F5BFC450B}" type="pres">
      <dgm:prSet presAssocID="{BE0C37D2-45C1-430D-A6A2-90EF202EFD13}" presName="circle2" presStyleLbl="lnNode1" presStyleIdx="1" presStyleCnt="4"/>
      <dgm:spPr/>
    </dgm:pt>
    <dgm:pt modelId="{5EEB5303-680C-418D-B94C-5692BC3DDC4C}" type="pres">
      <dgm:prSet presAssocID="{BE0C37D2-45C1-430D-A6A2-90EF202EFD13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47B6F-35E2-4D13-8424-4ED6865C29D7}" type="pres">
      <dgm:prSet presAssocID="{BE0C37D2-45C1-430D-A6A2-90EF202EFD13}" presName="line2" presStyleLbl="callout" presStyleIdx="2" presStyleCnt="8"/>
      <dgm:spPr/>
    </dgm:pt>
    <dgm:pt modelId="{60B7BAEA-196E-4A0C-8CD1-7A3531505358}" type="pres">
      <dgm:prSet presAssocID="{BE0C37D2-45C1-430D-A6A2-90EF202EFD13}" presName="d2" presStyleLbl="callout" presStyleIdx="3" presStyleCnt="8"/>
      <dgm:spPr/>
    </dgm:pt>
    <dgm:pt modelId="{884F100A-6323-42E1-A5D0-7E8BF1119436}" type="pres">
      <dgm:prSet presAssocID="{0889F49C-3B9A-4841-8399-807738984D18}" presName="circle3" presStyleLbl="lnNode1" presStyleIdx="2" presStyleCnt="4"/>
      <dgm:spPr/>
    </dgm:pt>
    <dgm:pt modelId="{EACF787D-03FD-4A0F-866A-4C90D4B505B6}" type="pres">
      <dgm:prSet presAssocID="{0889F49C-3B9A-4841-8399-807738984D18}" presName="text3" presStyleLbl="revTx" presStyleIdx="2" presStyleCnt="4" custScaleX="125396" custScaleY="125651" custLinFactNeighborX="11110" custLinFactNeighborY="5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7D94F-DF49-4B95-947D-194BC50430CF}" type="pres">
      <dgm:prSet presAssocID="{0889F49C-3B9A-4841-8399-807738984D18}" presName="line3" presStyleLbl="callout" presStyleIdx="4" presStyleCnt="8"/>
      <dgm:spPr/>
    </dgm:pt>
    <dgm:pt modelId="{F2E4946F-458A-446E-A688-3984C14145D0}" type="pres">
      <dgm:prSet presAssocID="{0889F49C-3B9A-4841-8399-807738984D18}" presName="d3" presStyleLbl="callout" presStyleIdx="5" presStyleCnt="8"/>
      <dgm:spPr/>
    </dgm:pt>
    <dgm:pt modelId="{41CB7F28-65C5-4D89-906F-6B022C19E7AE}" type="pres">
      <dgm:prSet presAssocID="{DBA422DB-0033-45C3-B15A-6B63780ABD83}" presName="circle4" presStyleLbl="lnNode1" presStyleIdx="3" presStyleCnt="4"/>
      <dgm:spPr/>
    </dgm:pt>
    <dgm:pt modelId="{496B697D-AE6C-4E3F-AF98-86080E242756}" type="pres">
      <dgm:prSet presAssocID="{DBA422DB-0033-45C3-B15A-6B63780ABD83}" presName="text4" presStyleLbl="revTx" presStyleIdx="3" presStyleCnt="4" custScaleX="115874" custScaleY="138924" custLinFactNeighborX="-7539" custLinFactNeighborY="31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6625-9B09-467D-AC53-BF963AAF2B28}" type="pres">
      <dgm:prSet presAssocID="{DBA422DB-0033-45C3-B15A-6B63780ABD83}" presName="line4" presStyleLbl="callout" presStyleIdx="6" presStyleCnt="8"/>
      <dgm:spPr/>
    </dgm:pt>
    <dgm:pt modelId="{E8B9E27D-F945-4A63-98DE-711AEF500CC9}" type="pres">
      <dgm:prSet presAssocID="{DBA422DB-0033-45C3-B15A-6B63780ABD83}" presName="d4" presStyleLbl="callout" presStyleIdx="7" presStyleCnt="8"/>
      <dgm:spPr/>
    </dgm:pt>
  </dgm:ptLst>
  <dgm:cxnLst>
    <dgm:cxn modelId="{BF0C2D5D-A1F9-4DD0-B2AC-86DC23046D6F}" type="presOf" srcId="{0889F49C-3B9A-4841-8399-807738984D18}" destId="{EACF787D-03FD-4A0F-866A-4C90D4B505B6}" srcOrd="0" destOrd="0" presId="urn:microsoft.com/office/officeart/2005/8/layout/target1"/>
    <dgm:cxn modelId="{F31405D8-74E0-4503-B7FE-7C2458A2FA2D}" srcId="{B2DF1502-06FC-473B-991B-FE0DF6920874}" destId="{DBA422DB-0033-45C3-B15A-6B63780ABD83}" srcOrd="3" destOrd="0" parTransId="{C19FC5ED-AC50-4C4D-8BBB-A55B24255B2E}" sibTransId="{994EE5B0-90DB-4D4F-ACDC-00A4BCA9C490}"/>
    <dgm:cxn modelId="{3E9E0A80-60FB-424E-B963-CE236F20DD65}" srcId="{B2DF1502-06FC-473B-991B-FE0DF6920874}" destId="{BE0C37D2-45C1-430D-A6A2-90EF202EFD13}" srcOrd="1" destOrd="0" parTransId="{42C602FC-2E00-42CD-81F6-4DFABB6BCB0E}" sibTransId="{D174B840-285C-4B94-BDBD-4D5ACCA65BF7}"/>
    <dgm:cxn modelId="{AFDDAB30-D5F3-4FE0-A0D6-1ED2E149669F}" type="presOf" srcId="{B2DF1502-06FC-473B-991B-FE0DF6920874}" destId="{1FE3BDFB-F574-48BC-82BD-8637EF1D93B5}" srcOrd="0" destOrd="0" presId="urn:microsoft.com/office/officeart/2005/8/layout/target1"/>
    <dgm:cxn modelId="{AB4852CC-6E82-4B04-B786-558594897501}" srcId="{B2DF1502-06FC-473B-991B-FE0DF6920874}" destId="{E48864F2-C1AD-4F0B-AF1C-A7EFFA6F1A83}" srcOrd="0" destOrd="0" parTransId="{BEB24B76-9045-40D9-B548-CF5A14A02EA3}" sibTransId="{B2DF7D83-A65D-42A5-A309-6E9615A5CF36}"/>
    <dgm:cxn modelId="{F3ADD42E-1C67-4EBD-8BA6-14FB8A03DA48}" type="presOf" srcId="{E48864F2-C1AD-4F0B-AF1C-A7EFFA6F1A83}" destId="{7353B0DE-C4BE-4448-857E-A37E899463F8}" srcOrd="0" destOrd="0" presId="urn:microsoft.com/office/officeart/2005/8/layout/target1"/>
    <dgm:cxn modelId="{B78A6958-F12E-4005-9CCF-E14F50313968}" type="presOf" srcId="{DBA422DB-0033-45C3-B15A-6B63780ABD83}" destId="{496B697D-AE6C-4E3F-AF98-86080E242756}" srcOrd="0" destOrd="0" presId="urn:microsoft.com/office/officeart/2005/8/layout/target1"/>
    <dgm:cxn modelId="{135D4B87-2069-4B91-B9AB-ACE3A45260E5}" type="presOf" srcId="{BE0C37D2-45C1-430D-A6A2-90EF202EFD13}" destId="{5EEB5303-680C-418D-B94C-5692BC3DDC4C}" srcOrd="0" destOrd="0" presId="urn:microsoft.com/office/officeart/2005/8/layout/target1"/>
    <dgm:cxn modelId="{37E7E36E-759E-4CF7-ACB9-53233C52F8C9}" srcId="{B2DF1502-06FC-473B-991B-FE0DF6920874}" destId="{0889F49C-3B9A-4841-8399-807738984D18}" srcOrd="2" destOrd="0" parTransId="{38A4FBD6-F334-489D-A321-68564D9D1EF3}" sibTransId="{5E094DD7-2315-441D-90CE-7B40D98027CD}"/>
    <dgm:cxn modelId="{2ED2C214-70B9-4604-A828-77124B1DC3E9}" type="presParOf" srcId="{1FE3BDFB-F574-48BC-82BD-8637EF1D93B5}" destId="{D62D9F71-7592-40D0-B60B-CECFB1BD0142}" srcOrd="0" destOrd="0" presId="urn:microsoft.com/office/officeart/2005/8/layout/target1"/>
    <dgm:cxn modelId="{241E9AB3-4DEA-4248-B8D2-E453561B3991}" type="presParOf" srcId="{1FE3BDFB-F574-48BC-82BD-8637EF1D93B5}" destId="{7353B0DE-C4BE-4448-857E-A37E899463F8}" srcOrd="1" destOrd="0" presId="urn:microsoft.com/office/officeart/2005/8/layout/target1"/>
    <dgm:cxn modelId="{8735ADA9-650D-4768-88A4-458AC6A88892}" type="presParOf" srcId="{1FE3BDFB-F574-48BC-82BD-8637EF1D93B5}" destId="{2198F80F-BD99-42CE-A30D-9E487625E491}" srcOrd="2" destOrd="0" presId="urn:microsoft.com/office/officeart/2005/8/layout/target1"/>
    <dgm:cxn modelId="{896D0468-CE18-4E8D-8FBB-9D1A5F752A67}" type="presParOf" srcId="{1FE3BDFB-F574-48BC-82BD-8637EF1D93B5}" destId="{C6190CCD-119C-43FA-A930-6BC3DAACFA86}" srcOrd="3" destOrd="0" presId="urn:microsoft.com/office/officeart/2005/8/layout/target1"/>
    <dgm:cxn modelId="{D9D56455-B4ED-497E-ABAF-5621DF61F9DA}" type="presParOf" srcId="{1FE3BDFB-F574-48BC-82BD-8637EF1D93B5}" destId="{7BD17C37-CAD2-4031-83FF-114F5BFC450B}" srcOrd="4" destOrd="0" presId="urn:microsoft.com/office/officeart/2005/8/layout/target1"/>
    <dgm:cxn modelId="{80B761D7-EFBF-47D8-AE79-133FD4F09918}" type="presParOf" srcId="{1FE3BDFB-F574-48BC-82BD-8637EF1D93B5}" destId="{5EEB5303-680C-418D-B94C-5692BC3DDC4C}" srcOrd="5" destOrd="0" presId="urn:microsoft.com/office/officeart/2005/8/layout/target1"/>
    <dgm:cxn modelId="{2C5A21E6-981E-4571-BA57-5F3DCBF9449B}" type="presParOf" srcId="{1FE3BDFB-F574-48BC-82BD-8637EF1D93B5}" destId="{D5C47B6F-35E2-4D13-8424-4ED6865C29D7}" srcOrd="6" destOrd="0" presId="urn:microsoft.com/office/officeart/2005/8/layout/target1"/>
    <dgm:cxn modelId="{C61A8DE7-DDAC-4F46-BFC8-1ED6A21B9589}" type="presParOf" srcId="{1FE3BDFB-F574-48BC-82BD-8637EF1D93B5}" destId="{60B7BAEA-196E-4A0C-8CD1-7A3531505358}" srcOrd="7" destOrd="0" presId="urn:microsoft.com/office/officeart/2005/8/layout/target1"/>
    <dgm:cxn modelId="{0760D4CA-B640-498B-9FB0-40C76DC89B33}" type="presParOf" srcId="{1FE3BDFB-F574-48BC-82BD-8637EF1D93B5}" destId="{884F100A-6323-42E1-A5D0-7E8BF1119436}" srcOrd="8" destOrd="0" presId="urn:microsoft.com/office/officeart/2005/8/layout/target1"/>
    <dgm:cxn modelId="{C8287843-D3D0-47FF-8249-A0F5E4E26D50}" type="presParOf" srcId="{1FE3BDFB-F574-48BC-82BD-8637EF1D93B5}" destId="{EACF787D-03FD-4A0F-866A-4C90D4B505B6}" srcOrd="9" destOrd="0" presId="urn:microsoft.com/office/officeart/2005/8/layout/target1"/>
    <dgm:cxn modelId="{D982C15C-888F-452D-B223-BE6FE32B5B69}" type="presParOf" srcId="{1FE3BDFB-F574-48BC-82BD-8637EF1D93B5}" destId="{6AF7D94F-DF49-4B95-947D-194BC50430CF}" srcOrd="10" destOrd="0" presId="urn:microsoft.com/office/officeart/2005/8/layout/target1"/>
    <dgm:cxn modelId="{C411CE6D-8E42-4B33-9F00-02E11DF41264}" type="presParOf" srcId="{1FE3BDFB-F574-48BC-82BD-8637EF1D93B5}" destId="{F2E4946F-458A-446E-A688-3984C14145D0}" srcOrd="11" destOrd="0" presId="urn:microsoft.com/office/officeart/2005/8/layout/target1"/>
    <dgm:cxn modelId="{3CD0A927-A327-411C-BD5F-26B3BD333B33}" type="presParOf" srcId="{1FE3BDFB-F574-48BC-82BD-8637EF1D93B5}" destId="{41CB7F28-65C5-4D89-906F-6B022C19E7AE}" srcOrd="12" destOrd="0" presId="urn:microsoft.com/office/officeart/2005/8/layout/target1"/>
    <dgm:cxn modelId="{AF1B1B0B-FDE0-4B9A-A0D8-4585D4A1BB01}" type="presParOf" srcId="{1FE3BDFB-F574-48BC-82BD-8637EF1D93B5}" destId="{496B697D-AE6C-4E3F-AF98-86080E242756}" srcOrd="13" destOrd="0" presId="urn:microsoft.com/office/officeart/2005/8/layout/target1"/>
    <dgm:cxn modelId="{9235ED9B-A88B-45BE-9B83-0EA8A4CB5FCE}" type="presParOf" srcId="{1FE3BDFB-F574-48BC-82BD-8637EF1D93B5}" destId="{40446625-9B09-467D-AC53-BF963AAF2B28}" srcOrd="14" destOrd="0" presId="urn:microsoft.com/office/officeart/2005/8/layout/target1"/>
    <dgm:cxn modelId="{147C09FD-0CB8-4A10-98F4-7DDAA5CBBD27}" type="presParOf" srcId="{1FE3BDFB-F574-48BC-82BD-8637EF1D93B5}" destId="{E8B9E27D-F945-4A63-98DE-711AEF500CC9}" srcOrd="15" destOrd="0" presId="urn:microsoft.com/office/officeart/2005/8/layout/targe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9D75CB-05EB-4985-8B03-D6C439220B37}" type="doc">
      <dgm:prSet loTypeId="urn:microsoft.com/office/officeart/2005/8/layout/arrow6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A79D5FF-7A25-47ED-A350-FF219FCA18BE}">
      <dgm:prSet custT="1"/>
      <dgm:spPr/>
      <dgm:t>
        <a:bodyPr/>
        <a:lstStyle/>
        <a:p>
          <a:r>
            <a:rPr lang="ru-RU" sz="2800" b="1" smtClean="0">
              <a:effectLst/>
              <a:latin typeface="Times New Roman" pitchFamily="18" charset="0"/>
              <a:cs typeface="Times New Roman" pitchFamily="18" charset="0"/>
            </a:rPr>
            <a:t>Прогресс</a:t>
          </a:r>
          <a:r>
            <a:rPr lang="ru-RU" sz="2000" b="1" smtClean="0">
              <a:effectLst/>
              <a:latin typeface="Times New Roman" pitchFamily="18" charset="0"/>
              <a:cs typeface="Times New Roman" pitchFamily="18" charset="0"/>
            </a:rPr>
            <a:t> (движение вперёд)-направление развития, для которого характерен переход от низшего к высшему, от менее совершенного к более совершенному</a:t>
          </a:r>
          <a:endParaRPr lang="ru-RU" sz="20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33D2DF0-CAA3-4FC9-BB11-DADA20A979D5}" type="sibTrans" cxnId="{ED3D8116-BF74-4DCA-A153-550084D585A3}">
      <dgm:prSet/>
      <dgm:spPr/>
      <dgm:t>
        <a:bodyPr/>
        <a:lstStyle/>
        <a:p>
          <a:endParaRPr lang="ru-RU">
            <a:effectLst/>
          </a:endParaRPr>
        </a:p>
      </dgm:t>
    </dgm:pt>
    <dgm:pt modelId="{A42A4030-037E-457C-82C8-0A2142E2E8D1}" type="parTrans" cxnId="{ED3D8116-BF74-4DCA-A153-550084D585A3}">
      <dgm:prSet/>
      <dgm:spPr/>
      <dgm:t>
        <a:bodyPr/>
        <a:lstStyle/>
        <a:p>
          <a:endParaRPr lang="ru-RU">
            <a:effectLst/>
          </a:endParaRPr>
        </a:p>
      </dgm:t>
    </dgm:pt>
    <dgm:pt modelId="{F6CD1B8A-983B-4626-9C97-4E95443F591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Регресс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– движение от высшего к низшему, процессы деградации (упадка), возврат к изжившим себя формам и структурам</a:t>
          </a:r>
          <a:endParaRPr lang="ru-RU" sz="2000" b="1" dirty="0">
            <a:solidFill>
              <a:schemeClr val="accent3">
                <a:lumMod val="50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D4BC7A3-8764-4EC9-A28C-B494998AD0D3}" type="sibTrans" cxnId="{2EE6ABFF-27A3-45D1-9795-AB3F2E5368BC}">
      <dgm:prSet/>
      <dgm:spPr/>
      <dgm:t>
        <a:bodyPr/>
        <a:lstStyle/>
        <a:p>
          <a:endParaRPr lang="ru-RU">
            <a:effectLst/>
          </a:endParaRPr>
        </a:p>
      </dgm:t>
    </dgm:pt>
    <dgm:pt modelId="{73B79EC3-4D3B-4AEA-BE1D-EA8718C2AFCF}" type="parTrans" cxnId="{2EE6ABFF-27A3-45D1-9795-AB3F2E5368BC}">
      <dgm:prSet/>
      <dgm:spPr/>
      <dgm:t>
        <a:bodyPr/>
        <a:lstStyle/>
        <a:p>
          <a:endParaRPr lang="ru-RU">
            <a:effectLst/>
          </a:endParaRPr>
        </a:p>
      </dgm:t>
    </dgm:pt>
    <dgm:pt modelId="{9B13C4C5-E856-48B7-9810-6E3EAC3E5731}">
      <dgm:prSet/>
      <dgm:spPr/>
      <dgm:t>
        <a:bodyPr/>
        <a:lstStyle/>
        <a:p>
          <a:endParaRPr lang="ru-RU"/>
        </a:p>
      </dgm:t>
    </dgm:pt>
    <dgm:pt modelId="{3C5AFE49-F6AC-4669-BEC1-5BCA9E87EF6E}" type="parTrans" cxnId="{4A89DC75-33CB-4536-BF97-2F70388AD6DD}">
      <dgm:prSet/>
      <dgm:spPr/>
      <dgm:t>
        <a:bodyPr/>
        <a:lstStyle/>
        <a:p>
          <a:endParaRPr lang="ru-RU">
            <a:effectLst/>
          </a:endParaRPr>
        </a:p>
      </dgm:t>
    </dgm:pt>
    <dgm:pt modelId="{51C29DC1-0815-4C61-B04E-119A606FF625}" type="sibTrans" cxnId="{4A89DC75-33CB-4536-BF97-2F70388AD6DD}">
      <dgm:prSet/>
      <dgm:spPr/>
      <dgm:t>
        <a:bodyPr/>
        <a:lstStyle/>
        <a:p>
          <a:endParaRPr lang="ru-RU">
            <a:effectLst/>
          </a:endParaRPr>
        </a:p>
      </dgm:t>
    </dgm:pt>
    <dgm:pt modelId="{C15C12F2-16F2-4567-A5D6-30A9720AD658}" type="pres">
      <dgm:prSet presAssocID="{1B9D75CB-05EB-4985-8B03-D6C439220B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062D5-0284-4B39-95DD-0DDF0DAEDE6E}" type="pres">
      <dgm:prSet presAssocID="{1B9D75CB-05EB-4985-8B03-D6C439220B37}" presName="ribbon" presStyleLbl="node1" presStyleIdx="0" presStyleCnt="1"/>
      <dgm:spPr/>
    </dgm:pt>
    <dgm:pt modelId="{29583D47-62B2-4FF9-A81C-8DD3AB800FBE}" type="pres">
      <dgm:prSet presAssocID="{1B9D75CB-05EB-4985-8B03-D6C439220B37}" presName="leftArrowText" presStyleLbl="node1" presStyleIdx="0" presStyleCnt="1" custScaleX="115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7A589-2642-4421-A7DD-AF9276F96F41}" type="pres">
      <dgm:prSet presAssocID="{1B9D75CB-05EB-4985-8B03-D6C439220B37}" presName="rightArrowText" presStyleLbl="node1" presStyleIdx="0" presStyleCnt="1" custScaleX="1157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ED63D2-D7F5-4390-993E-85BB8E31119A}" type="presOf" srcId="{F6CD1B8A-983B-4626-9C97-4E95443F5917}" destId="{29583D47-62B2-4FF9-A81C-8DD3AB800FBE}" srcOrd="0" destOrd="0" presId="urn:microsoft.com/office/officeart/2005/8/layout/arrow6"/>
    <dgm:cxn modelId="{4A89DC75-33CB-4536-BF97-2F70388AD6DD}" srcId="{1B9D75CB-05EB-4985-8B03-D6C439220B37}" destId="{9B13C4C5-E856-48B7-9810-6E3EAC3E5731}" srcOrd="2" destOrd="0" parTransId="{3C5AFE49-F6AC-4669-BEC1-5BCA9E87EF6E}" sibTransId="{51C29DC1-0815-4C61-B04E-119A606FF625}"/>
    <dgm:cxn modelId="{2EE6ABFF-27A3-45D1-9795-AB3F2E5368BC}" srcId="{1B9D75CB-05EB-4985-8B03-D6C439220B37}" destId="{F6CD1B8A-983B-4626-9C97-4E95443F5917}" srcOrd="0" destOrd="0" parTransId="{73B79EC3-4D3B-4AEA-BE1D-EA8718C2AFCF}" sibTransId="{3D4BC7A3-8764-4EC9-A28C-B494998AD0D3}"/>
    <dgm:cxn modelId="{25376240-776D-4468-9FBF-98AF8F913E5E}" type="presOf" srcId="{FA79D5FF-7A25-47ED-A350-FF219FCA18BE}" destId="{2307A589-2642-4421-A7DD-AF9276F96F41}" srcOrd="0" destOrd="0" presId="urn:microsoft.com/office/officeart/2005/8/layout/arrow6"/>
    <dgm:cxn modelId="{ED3D8116-BF74-4DCA-A153-550084D585A3}" srcId="{1B9D75CB-05EB-4985-8B03-D6C439220B37}" destId="{FA79D5FF-7A25-47ED-A350-FF219FCA18BE}" srcOrd="1" destOrd="0" parTransId="{A42A4030-037E-457C-82C8-0A2142E2E8D1}" sibTransId="{433D2DF0-CAA3-4FC9-BB11-DADA20A979D5}"/>
    <dgm:cxn modelId="{1264A0F8-CDE4-4021-995F-AAE0F2250600}" type="presOf" srcId="{1B9D75CB-05EB-4985-8B03-D6C439220B37}" destId="{C15C12F2-16F2-4567-A5D6-30A9720AD658}" srcOrd="0" destOrd="0" presId="urn:microsoft.com/office/officeart/2005/8/layout/arrow6"/>
    <dgm:cxn modelId="{F10F7C74-E10B-4907-B0E6-A8BE993CF27F}" type="presParOf" srcId="{C15C12F2-16F2-4567-A5D6-30A9720AD658}" destId="{F28062D5-0284-4B39-95DD-0DDF0DAEDE6E}" srcOrd="0" destOrd="0" presId="urn:microsoft.com/office/officeart/2005/8/layout/arrow6"/>
    <dgm:cxn modelId="{CF4944FB-0A37-404B-8DE9-8FF4B5E8EAA8}" type="presParOf" srcId="{C15C12F2-16F2-4567-A5D6-30A9720AD658}" destId="{29583D47-62B2-4FF9-A81C-8DD3AB800FBE}" srcOrd="1" destOrd="0" presId="urn:microsoft.com/office/officeart/2005/8/layout/arrow6"/>
    <dgm:cxn modelId="{A0E7B5CB-4347-4A10-8167-498753CF9ADB}" type="presParOf" srcId="{C15C12F2-16F2-4567-A5D6-30A9720AD658}" destId="{2307A589-2642-4421-A7DD-AF9276F96F41}" srcOrd="2" destOrd="0" presId="urn:microsoft.com/office/officeart/2005/8/layout/arrow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EFA1F-D550-4B95-8DFE-C048CEF1F906}" type="doc">
      <dgm:prSet loTypeId="urn:microsoft.com/office/officeart/2005/8/layout/arrow4" loCatId="relationship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B765261-76EE-45B6-9CCF-BBB5889C8B99}">
      <dgm:prSet phldrT="[Текст]" custT="1"/>
      <dgm:spPr/>
      <dgm:t>
        <a:bodyPr/>
        <a:lstStyle/>
        <a:p>
          <a:r>
            <a:rPr lang="ru-RU" sz="2000" b="0" i="0" smtClean="0">
              <a:latin typeface="Times New Roman" pitchFamily="18" charset="0"/>
              <a:cs typeface="Times New Roman" pitchFamily="18" charset="0"/>
            </a:rPr>
            <a:t>1. Прогресс техники и науки</a:t>
          </a:r>
        </a:p>
        <a:p>
          <a:r>
            <a:rPr lang="ru-RU" sz="2000" b="0" i="0" smtClean="0">
              <a:latin typeface="Times New Roman" pitchFamily="18" charset="0"/>
              <a:cs typeface="Times New Roman" pitchFamily="18" charset="0"/>
            </a:rPr>
            <a:t>2. Открытия в ядерной физике</a:t>
          </a:r>
        </a:p>
        <a:p>
          <a:r>
            <a:rPr lang="ru-RU" sz="2000" b="0" i="0" smtClean="0">
              <a:latin typeface="Times New Roman" pitchFamily="18" charset="0"/>
              <a:cs typeface="Times New Roman" pitchFamily="18" charset="0"/>
            </a:rPr>
            <a:t>3. Использование компьютера</a:t>
          </a:r>
        </a:p>
        <a:p>
          <a:r>
            <a:rPr lang="ru-RU" sz="2000" b="0" i="0" smtClean="0">
              <a:latin typeface="Times New Roman" pitchFamily="18" charset="0"/>
              <a:cs typeface="Times New Roman" pitchFamily="18" charset="0"/>
            </a:rPr>
            <a:t>4. Развитие транспорта</a:t>
          </a:r>
          <a:endParaRPr lang="ru-RU" sz="2000" b="0" i="0" dirty="0">
            <a:latin typeface="Times New Roman" pitchFamily="18" charset="0"/>
            <a:cs typeface="Times New Roman" pitchFamily="18" charset="0"/>
          </a:endParaRPr>
        </a:p>
      </dgm:t>
    </dgm:pt>
    <dgm:pt modelId="{B5ABDC5E-DC8F-45A8-B982-CDFBCD8A2118}" type="parTrans" cxnId="{64F4284E-B313-4ACF-ADDD-67A6CC34A04B}">
      <dgm:prSet/>
      <dgm:spPr/>
      <dgm:t>
        <a:bodyPr/>
        <a:lstStyle/>
        <a:p>
          <a:endParaRPr lang="ru-RU"/>
        </a:p>
      </dgm:t>
    </dgm:pt>
    <dgm:pt modelId="{975E6A8B-4F2A-46F9-995E-7404A70878E8}" type="sibTrans" cxnId="{64F4284E-B313-4ACF-ADDD-67A6CC34A04B}">
      <dgm:prSet/>
      <dgm:spPr/>
      <dgm:t>
        <a:bodyPr/>
        <a:lstStyle/>
        <a:p>
          <a:endParaRPr lang="ru-RU"/>
        </a:p>
      </dgm:t>
    </dgm:pt>
    <dgm:pt modelId="{6D54FAFB-4F9A-45F2-856B-09FD7F74FC0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1.Разрушение природы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2. Появление ядерного оружия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3. Новые болезни (утомление, психические отклонения)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4. Загрязнение воздуха, болезни, стрессы </a:t>
          </a:r>
        </a:p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C835A04-D943-4BA6-922F-26DCD529F68D}" type="parTrans" cxnId="{871CDE1D-73C4-4071-B9CF-1EAC28F6F37A}">
      <dgm:prSet/>
      <dgm:spPr/>
      <dgm:t>
        <a:bodyPr/>
        <a:lstStyle/>
        <a:p>
          <a:endParaRPr lang="ru-RU"/>
        </a:p>
      </dgm:t>
    </dgm:pt>
    <dgm:pt modelId="{ACC10EE8-73B1-4F4D-9993-BF453DD0CE5A}" type="sibTrans" cxnId="{871CDE1D-73C4-4071-B9CF-1EAC28F6F37A}">
      <dgm:prSet/>
      <dgm:spPr/>
      <dgm:t>
        <a:bodyPr/>
        <a:lstStyle/>
        <a:p>
          <a:endParaRPr lang="ru-RU"/>
        </a:p>
      </dgm:t>
    </dgm:pt>
    <dgm:pt modelId="{6D77C3F2-4B02-492C-9451-C85C8A5736A3}" type="pres">
      <dgm:prSet presAssocID="{8C6EFA1F-D550-4B95-8DFE-C048CEF1F90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8D115E-B23E-4108-A6EA-A0C75B44A02D}" type="pres">
      <dgm:prSet presAssocID="{DB765261-76EE-45B6-9CCF-BBB5889C8B99}" presName="upArrow" presStyleLbl="node1" presStyleIdx="0" presStyleCnt="2"/>
      <dgm:spPr/>
    </dgm:pt>
    <dgm:pt modelId="{D2ED8B41-9A96-4DA6-B007-CC1473B62346}" type="pres">
      <dgm:prSet presAssocID="{DB765261-76EE-45B6-9CCF-BBB5889C8B99}" presName="upArrowText" presStyleLbl="revTx" presStyleIdx="0" presStyleCnt="2" custScaleX="125901" custLinFactNeighborX="10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B19E0-CA57-42FC-B9CB-A2D3C7331181}" type="pres">
      <dgm:prSet presAssocID="{6D54FAFB-4F9A-45F2-856B-09FD7F74FC0A}" presName="downArrow" presStyleLbl="node1" presStyleIdx="1" presStyleCnt="2"/>
      <dgm:spPr/>
    </dgm:pt>
    <dgm:pt modelId="{77B2F5B3-76E1-4958-B3CC-B75980CAD086}" type="pres">
      <dgm:prSet presAssocID="{6D54FAFB-4F9A-45F2-856B-09FD7F74FC0A}" presName="downArrowText" presStyleLbl="revTx" presStyleIdx="1" presStyleCnt="2" custScaleX="127903" custLinFactNeighborX="-403" custLinFactNeighborY="-1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F4284E-B313-4ACF-ADDD-67A6CC34A04B}" srcId="{8C6EFA1F-D550-4B95-8DFE-C048CEF1F906}" destId="{DB765261-76EE-45B6-9CCF-BBB5889C8B99}" srcOrd="0" destOrd="0" parTransId="{B5ABDC5E-DC8F-45A8-B982-CDFBCD8A2118}" sibTransId="{975E6A8B-4F2A-46F9-995E-7404A70878E8}"/>
    <dgm:cxn modelId="{871CDE1D-73C4-4071-B9CF-1EAC28F6F37A}" srcId="{8C6EFA1F-D550-4B95-8DFE-C048CEF1F906}" destId="{6D54FAFB-4F9A-45F2-856B-09FD7F74FC0A}" srcOrd="1" destOrd="0" parTransId="{4C835A04-D943-4BA6-922F-26DCD529F68D}" sibTransId="{ACC10EE8-73B1-4F4D-9993-BF453DD0CE5A}"/>
    <dgm:cxn modelId="{7127126F-ABFD-4E5D-A183-D6DE709BE135}" type="presOf" srcId="{DB765261-76EE-45B6-9CCF-BBB5889C8B99}" destId="{D2ED8B41-9A96-4DA6-B007-CC1473B62346}" srcOrd="0" destOrd="0" presId="urn:microsoft.com/office/officeart/2005/8/layout/arrow4"/>
    <dgm:cxn modelId="{607CB7A7-338B-4E6E-941C-5B4A0E01827C}" type="presOf" srcId="{6D54FAFB-4F9A-45F2-856B-09FD7F74FC0A}" destId="{77B2F5B3-76E1-4958-B3CC-B75980CAD086}" srcOrd="0" destOrd="0" presId="urn:microsoft.com/office/officeart/2005/8/layout/arrow4"/>
    <dgm:cxn modelId="{329612F9-A193-45F2-B231-E9A8A3B51160}" type="presOf" srcId="{8C6EFA1F-D550-4B95-8DFE-C048CEF1F906}" destId="{6D77C3F2-4B02-492C-9451-C85C8A5736A3}" srcOrd="0" destOrd="0" presId="urn:microsoft.com/office/officeart/2005/8/layout/arrow4"/>
    <dgm:cxn modelId="{9A19BC04-3883-4D9F-A17A-47ED4D68D3AC}" type="presParOf" srcId="{6D77C3F2-4B02-492C-9451-C85C8A5736A3}" destId="{EB8D115E-B23E-4108-A6EA-A0C75B44A02D}" srcOrd="0" destOrd="0" presId="urn:microsoft.com/office/officeart/2005/8/layout/arrow4"/>
    <dgm:cxn modelId="{CC316A0F-DAD1-499D-BEB7-9C8C432F9C3B}" type="presParOf" srcId="{6D77C3F2-4B02-492C-9451-C85C8A5736A3}" destId="{D2ED8B41-9A96-4DA6-B007-CC1473B62346}" srcOrd="1" destOrd="0" presId="urn:microsoft.com/office/officeart/2005/8/layout/arrow4"/>
    <dgm:cxn modelId="{83AD4106-1774-4699-8855-4A6E6E21DC05}" type="presParOf" srcId="{6D77C3F2-4B02-492C-9451-C85C8A5736A3}" destId="{2E1B19E0-CA57-42FC-B9CB-A2D3C7331181}" srcOrd="2" destOrd="0" presId="urn:microsoft.com/office/officeart/2005/8/layout/arrow4"/>
    <dgm:cxn modelId="{B3AD9DCB-D473-4172-8DAB-B40C262B738D}" type="presParOf" srcId="{6D77C3F2-4B02-492C-9451-C85C8A5736A3}" destId="{77B2F5B3-76E1-4958-B3CC-B75980CAD086}" srcOrd="3" destOrd="0" presId="urn:microsoft.com/office/officeart/2005/8/layout/arrow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CCF54-6C96-4D6B-8170-1EEF36870435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C4CBD-2BB1-4549-A0F3-B43F25AC0C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Человечество в целом не регрессировало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23AC6D-D233-4C63-9E11-ABD49985F770}" type="datetimeFigureOut">
              <a:rPr lang="ru-RU" smtClean="0"/>
              <a:pPr/>
              <a:t>11.10.2011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959622-D3C8-458C-9598-203A9B079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gif"/><Relationship Id="rId5" Type="http://schemas.openxmlformats.org/officeDocument/2006/relationships/image" Target="../media/image22.jpeg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effectLst/>
                <a:latin typeface="Arial Black" pitchFamily="34" charset="0"/>
              </a:rPr>
              <a:t>Человек и общество</a:t>
            </a:r>
            <a:endParaRPr lang="ru-RU" sz="4800" dirty="0">
              <a:effectLst/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Вопросы кодификатора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Подготовка к ЕГЭ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429684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Потребности и интересы</a:t>
            </a:r>
            <a:endParaRPr lang="ru-RU" sz="4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8596" y="1071546"/>
            <a:ext cx="2500330" cy="100013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Мотив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14678" y="1214422"/>
            <a:ext cx="2214578" cy="64294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побудитель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8" y="1071546"/>
            <a:ext cx="3000396" cy="98583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Деятель-</a:t>
            </a:r>
          </a:p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ность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357430"/>
            <a:ext cx="2571768" cy="22860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То, что побуждает деятельность человека, ради чего она совершается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3000364" y="3143248"/>
            <a:ext cx="428628" cy="357190"/>
          </a:xfrm>
          <a:prstGeom prst="mathEqual">
            <a:avLst>
              <a:gd name="adj1" fmla="val 23520"/>
              <a:gd name="adj2" fmla="val 39892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428868"/>
            <a:ext cx="2214578" cy="20002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Потребности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Убеждения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Эмоции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Идеалы</a:t>
            </a:r>
          </a:p>
          <a:p>
            <a:pPr algn="ctr"/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Интересы</a:t>
            </a:r>
          </a:p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572132" y="2500306"/>
            <a:ext cx="642942" cy="285752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2357430"/>
            <a:ext cx="2500330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переживаемая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осознаваемая человеком </a:t>
            </a: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нужда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том, что необходимо для поддержания его организма и развития личности 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714884"/>
            <a:ext cx="514353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«Иметь значение важно»1)Условия, обеспечивающие удовлетворения потребностей; 2)это ценности, характерные для определенной группы людей.</a:t>
            </a:r>
            <a:endParaRPr lang="ru-RU" sz="24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Сафонова Наталья\Рабочий стол\картинки для презентаций\web-red_butt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485775" cy="47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3" descr="C:\Documents and Settings\Сафонова Наталья\Рабочий стол\картинки для презентаций\ЕГЭ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1071546"/>
            <a:ext cx="1023938" cy="1071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трелка вправо 15"/>
          <p:cNvSpPr/>
          <p:nvPr/>
        </p:nvSpPr>
        <p:spPr>
          <a:xfrm rot="5400000">
            <a:off x="1428728" y="2000240"/>
            <a:ext cx="571504" cy="285752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429124" y="4357694"/>
            <a:ext cx="571504" cy="285752"/>
          </a:xfrm>
          <a:prstGeom prst="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1438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классификация потребностей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397000"/>
          <a:ext cx="807249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 rot="5400000">
            <a:off x="6569582" y="321736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Взаимосвязь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885831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классификация потребностей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Пирамида потребностей человека (по А. </a:t>
            </a:r>
            <a:r>
              <a:rPr lang="ru-RU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Маслоу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143504" y="5000636"/>
            <a:ext cx="2500330" cy="5000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643570" y="5500702"/>
            <a:ext cx="2012177" cy="42862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ая выноска 14"/>
          <p:cNvSpPr/>
          <p:nvPr/>
        </p:nvSpPr>
        <p:spPr>
          <a:xfrm>
            <a:off x="7000892" y="4429132"/>
            <a:ext cx="2000264" cy="755524"/>
          </a:xfrm>
          <a:prstGeom prst="wedgeRectCallout">
            <a:avLst>
              <a:gd name="adj1" fmla="val -20833"/>
              <a:gd name="adj2" fmla="val 101291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Первичные,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врожденные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4500562" y="3000372"/>
            <a:ext cx="2428892" cy="8572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929058" y="2928934"/>
            <a:ext cx="2928958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500430" y="2000240"/>
            <a:ext cx="3357586" cy="92869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ая выноска 34"/>
          <p:cNvSpPr/>
          <p:nvPr/>
        </p:nvSpPr>
        <p:spPr>
          <a:xfrm>
            <a:off x="6286512" y="1857364"/>
            <a:ext cx="2286016" cy="826962"/>
          </a:xfrm>
          <a:prstGeom prst="wedgeRectCallout">
            <a:avLst>
              <a:gd name="adj1" fmla="val -20833"/>
              <a:gd name="adj2" fmla="val 102684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Вторичные,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приобретенные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8786874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как способ существования людей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форма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психической активности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субъекта,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заключающаяся в мотивационном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достижении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сознательно поставленной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познания или преобразования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специфическая форма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отношения человека к окружающему миру и самому себе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целью изменения и преобразования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2214546" y="4286256"/>
            <a:ext cx="1343028" cy="12715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</a:t>
            </a:r>
            <a:r>
              <a:rPr lang="en-US" sz="5400" b="1" dirty="0" smtClean="0">
                <a:solidFill>
                  <a:schemeClr val="tx1"/>
                </a:solidFill>
              </a:rPr>
              <a:t>S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72132" y="4286256"/>
            <a:ext cx="150019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</a:t>
            </a:r>
            <a:r>
              <a:rPr lang="ru-RU" sz="5400" b="1" dirty="0" smtClean="0">
                <a:solidFill>
                  <a:schemeClr val="tx1"/>
                </a:solidFill>
              </a:rPr>
              <a:t>О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00496" y="4714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286256"/>
            <a:ext cx="529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Д</a:t>
            </a:r>
            <a:endParaRPr lang="ru-RU" sz="32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643578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5643578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/>
              <a:t>О</a:t>
            </a:r>
            <a:endParaRPr lang="ru-RU" sz="4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28926" y="6072206"/>
            <a:ext cx="357190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5643570" y="6000768"/>
            <a:ext cx="428628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43636" y="5643578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5643578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S</a:t>
            </a:r>
            <a:endParaRPr lang="ru-RU" sz="4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715008" y="6143644"/>
            <a:ext cx="428628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C:\Documents and Settings\Сафонова Наталья\Рабочий стол\картинки для презентаций\news_19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000636"/>
            <a:ext cx="12858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 descr="C:\Documents and Settings\Сафонова Наталья\Рабочий стол\картинки для презентаций\Спасиб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00636"/>
            <a:ext cx="1270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8786874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как способ существования людей</a:t>
            </a:r>
            <a:endParaRPr lang="ru-RU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643050"/>
            <a:ext cx="87154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тот, кто осуществляет деятельность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быть человек, группа людей, организация, государственный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орган.)</a:t>
            </a:r>
          </a:p>
          <a:p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929198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то, на что направлена деятельность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быть природные материалы, различные предметы, сферы или области жизни людей.) </a:t>
            </a:r>
          </a:p>
          <a:p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Сафонова Наталья\Рабочий стол\картинки для презентаций\564CAHKY44WCAN2WQYZCAMIHQ1GCAZ0QUK7CA9CCZ9GCAAX47W8CA1MIB9UCAHV732ECAMIBGF3CA009RI1CA6YL14SCAA8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1500198" cy="150019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28675" name="Picture 3" descr="C:\Documents and Settings\Сафонова Наталья\Рабочий стол\картинки для презентаций\58589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1724027" cy="149052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28676" name="Picture 4" descr="C:\Documents and Settings\Сафонова Наталья\Рабочий стол\картинки для презентаций\149667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786058"/>
            <a:ext cx="1575208" cy="150019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28677" name="Picture 5" descr="C:\Documents and Settings\Сафонова Наталья\Рабочий стол\картинки для презентаций\за компом-шутк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357562"/>
            <a:ext cx="1643074" cy="149370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71438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Структура деятельности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85860"/>
            <a:ext cx="7715304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М→Д=Ц+С+д=Р</a:t>
            </a:r>
            <a:endParaRPr lang="ru-RU" sz="6000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285852" y="250030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715538" y="2428074"/>
            <a:ext cx="71358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929852" y="3571876"/>
            <a:ext cx="299960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072992" y="2500306"/>
            <a:ext cx="85646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572264" y="292893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142976" y="3000372"/>
            <a:ext cx="1115947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2857496"/>
            <a:ext cx="2643206" cy="19389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То, что представляется в сознании и ожидается в результате Д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43240" y="5072074"/>
            <a:ext cx="4000528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предметы труда, орудия труда, технологии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43570" y="3000372"/>
            <a:ext cx="150019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29388" y="3714752"/>
            <a:ext cx="2071702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итог, продукт деятельности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21"/>
          <p:cNvGrpSpPr>
            <a:grpSpLocks/>
          </p:cNvGrpSpPr>
          <p:nvPr/>
        </p:nvGrpSpPr>
        <p:grpSpPr bwMode="auto">
          <a:xfrm>
            <a:off x="785786" y="4929198"/>
            <a:ext cx="1846398" cy="1762262"/>
            <a:chOff x="2064" y="1152"/>
            <a:chExt cx="2304" cy="2186"/>
          </a:xfrm>
        </p:grpSpPr>
        <p:graphicFrame>
          <p:nvGraphicFramePr>
            <p:cNvPr id="39" name="Object 17"/>
            <p:cNvGraphicFramePr>
              <a:graphicFrameLocks noChangeAspect="1"/>
            </p:cNvGraphicFramePr>
            <p:nvPr/>
          </p:nvGraphicFramePr>
          <p:xfrm>
            <a:off x="2064" y="2570"/>
            <a:ext cx="432" cy="768"/>
          </p:xfrm>
          <a:graphic>
            <a:graphicData uri="http://schemas.openxmlformats.org/presentationml/2006/ole">
              <p:oleObj spid="_x0000_s30722" name="Clip" r:id="rId4" imgW="1295640" imgH="3934080" progId="">
                <p:embed/>
              </p:oleObj>
            </a:graphicData>
          </a:graphic>
        </p:graphicFrame>
        <p:graphicFrame>
          <p:nvGraphicFramePr>
            <p:cNvPr id="40" name="Object 18"/>
            <p:cNvGraphicFramePr>
              <a:graphicFrameLocks noChangeAspect="1"/>
            </p:cNvGraphicFramePr>
            <p:nvPr/>
          </p:nvGraphicFramePr>
          <p:xfrm>
            <a:off x="2599" y="1329"/>
            <a:ext cx="1515" cy="1041"/>
          </p:xfrm>
          <a:graphic>
            <a:graphicData uri="http://schemas.openxmlformats.org/presentationml/2006/ole">
              <p:oleObj spid="_x0000_s30723" name="Clip" r:id="rId5" imgW="1992960" imgH="1653480" progId="">
                <p:embed/>
              </p:oleObj>
            </a:graphicData>
          </a:graphic>
        </p:graphicFrame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400" y="1152"/>
              <a:ext cx="1968" cy="1440"/>
            </a:xfrm>
            <a:prstGeom prst="cloudCallout">
              <a:avLst>
                <a:gd name="adj1" fmla="val -48171"/>
                <a:gd name="adj2" fmla="val 55347"/>
              </a:avLst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7286644" y="5214950"/>
          <a:ext cx="1428760" cy="1143008"/>
        </p:xfrm>
        <a:graphic>
          <a:graphicData uri="http://schemas.openxmlformats.org/presentationml/2006/ole">
            <p:oleObj spid="_x0000_s30724" name="Clip" r:id="rId6" imgW="1992960" imgH="1653480" progId="">
              <p:embed/>
            </p:oleObj>
          </a:graphicData>
        </a:graphic>
      </p:graphicFrame>
      <p:cxnSp>
        <p:nvCxnSpPr>
          <p:cNvPr id="44" name="Прямая со стрелкой 43"/>
          <p:cNvCxnSpPr/>
          <p:nvPr/>
        </p:nvCxnSpPr>
        <p:spPr>
          <a:xfrm>
            <a:off x="1428728" y="6215082"/>
            <a:ext cx="59293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5"/>
          <p:cNvGraphicFramePr>
            <a:graphicFrameLocks/>
          </p:cNvGraphicFramePr>
          <p:nvPr/>
        </p:nvGraphicFramePr>
        <p:xfrm>
          <a:off x="1" y="0"/>
          <a:ext cx="9144000" cy="69831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62085"/>
                <a:gridCol w="4581915"/>
              </a:tblGrid>
              <a:tr h="576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для классификации</a:t>
                      </a: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  <a:endParaRPr kumimoji="0" lang="ru-RU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89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человека к окружающему миру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Практическая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Духовная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89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Исторический процесс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Прогрессивная – Регрессивная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Созидательная - Разрушительная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76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нормы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Законная – Незаконная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Моральная - Аморальная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138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формы объединения людей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892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существования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Однообразная, монотонная, шаблонная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Инновационная, изобретательская, творческая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14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Сферы общественной жизни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Экономическая, политическая, социальная, духовная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26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становления  и развития личности человека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 – учение – труд - общение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8"/>
          <p:cNvSpPr>
            <a:spLocks noChangeShapeType="1"/>
          </p:cNvSpPr>
          <p:nvPr/>
        </p:nvSpPr>
        <p:spPr bwMode="auto">
          <a:xfrm flipH="1">
            <a:off x="8715404" y="3286124"/>
            <a:ext cx="0" cy="223202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Line 19"/>
          <p:cNvSpPr>
            <a:spLocks noChangeShapeType="1"/>
          </p:cNvSpPr>
          <p:nvPr/>
        </p:nvSpPr>
        <p:spPr bwMode="auto">
          <a:xfrm flipH="1">
            <a:off x="8282016" y="3790949"/>
            <a:ext cx="433388" cy="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4178329" y="2782886"/>
            <a:ext cx="4714875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С П О С О Б Ы   П О З Н А Н И Я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4178329" y="3646486"/>
            <a:ext cx="4103687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Чувственное познание</a:t>
            </a: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(с помощью пяти основных чувств)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4179916" y="4583111"/>
            <a:ext cx="1223963" cy="360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Ощущения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548341" y="4583111"/>
            <a:ext cx="1295400" cy="360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Восприятие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6988204" y="4583111"/>
            <a:ext cx="1549400" cy="360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Представление</a:t>
            </a: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6340504" y="4294186"/>
            <a:ext cx="0" cy="28892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H="1">
            <a:off x="7780366" y="4295774"/>
            <a:ext cx="0" cy="28892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H="1">
            <a:off x="4827616" y="4295774"/>
            <a:ext cx="0" cy="28892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H="1">
            <a:off x="8283604" y="5519736"/>
            <a:ext cx="433387" cy="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4179916" y="6167436"/>
            <a:ext cx="1223963" cy="360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Понятие</a:t>
            </a: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5548341" y="6167436"/>
            <a:ext cx="1223963" cy="360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Суждение</a:t>
            </a:r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6916766" y="6167436"/>
            <a:ext cx="1620838" cy="360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Умозаключение</a:t>
            </a: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flipH="1">
            <a:off x="6340504" y="5878511"/>
            <a:ext cx="0" cy="28892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Line 47"/>
          <p:cNvSpPr>
            <a:spLocks noChangeShapeType="1"/>
          </p:cNvSpPr>
          <p:nvPr/>
        </p:nvSpPr>
        <p:spPr bwMode="auto">
          <a:xfrm flipH="1">
            <a:off x="7780366" y="5880099"/>
            <a:ext cx="0" cy="28892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Line 48"/>
          <p:cNvSpPr>
            <a:spLocks noChangeShapeType="1"/>
          </p:cNvSpPr>
          <p:nvPr/>
        </p:nvSpPr>
        <p:spPr bwMode="auto">
          <a:xfrm flipH="1">
            <a:off x="4827616" y="5880099"/>
            <a:ext cx="0" cy="28892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2017741" y="3646486"/>
            <a:ext cx="172720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Сенсуализм</a:t>
            </a:r>
          </a:p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(эмпирики)</a:t>
            </a:r>
          </a:p>
        </p:txBody>
      </p:sp>
      <p:sp>
        <p:nvSpPr>
          <p:cNvPr id="20" name="Line 50"/>
          <p:cNvSpPr>
            <a:spLocks noChangeShapeType="1"/>
          </p:cNvSpPr>
          <p:nvPr/>
        </p:nvSpPr>
        <p:spPr bwMode="auto">
          <a:xfrm rot="10800000" flipH="1">
            <a:off x="3748116" y="3933824"/>
            <a:ext cx="433388" cy="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2019329" y="5230811"/>
            <a:ext cx="172720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Рационализм</a:t>
            </a:r>
          </a:p>
          <a:p>
            <a:pPr algn="ctr"/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(рационалисты)</a:t>
            </a:r>
          </a:p>
        </p:txBody>
      </p:sp>
      <p:sp>
        <p:nvSpPr>
          <p:cNvPr id="22" name="Line 52"/>
          <p:cNvSpPr>
            <a:spLocks noChangeShapeType="1"/>
          </p:cNvSpPr>
          <p:nvPr/>
        </p:nvSpPr>
        <p:spPr bwMode="auto">
          <a:xfrm rot="10800000" flipH="1">
            <a:off x="3748116" y="5518149"/>
            <a:ext cx="433388" cy="0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Rectangle 54"/>
          <p:cNvSpPr>
            <a:spLocks noChangeArrowheads="1"/>
          </p:cNvSpPr>
          <p:nvPr/>
        </p:nvSpPr>
        <p:spPr bwMode="auto">
          <a:xfrm>
            <a:off x="4179916" y="5230811"/>
            <a:ext cx="4103688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Рациональное познание</a:t>
            </a: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accent3">
                    <a:lumMod val="75000"/>
                  </a:schemeClr>
                </a:solidFill>
              </a:rPr>
              <a:t>(с помощью мышления, разума)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142852"/>
            <a:ext cx="8143932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100010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>
              <a:spcBef>
                <a:spcPct val="50000"/>
              </a:spcBef>
            </a:pP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Познание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это отражение и воспроизведение действительности в </a:t>
            </a:r>
            <a:r>
              <a:rPr lang="ru-RU" sz="20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мышлении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субъекта, результатом которого является знание о мире; процесс поиска истины.         </a:t>
            </a:r>
            <a:r>
              <a:rPr lang="ru-RU" sz="24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Знание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–    результат      познания,             верное отражение действительности в </a:t>
            </a:r>
            <a:r>
              <a:rPr lang="ru-RU" sz="2000" b="1" i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мышлении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человека; научные сведения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.</a:t>
            </a:r>
            <a:endParaRPr lang="ru-RU" b="1" i="1" dirty="0">
              <a:solidFill>
                <a:schemeClr val="accent3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57224" y="2643182"/>
            <a:ext cx="3000396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мышление — совокупность умственных процессов, лежащих в основе познания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000100" y="1714488"/>
            <a:ext cx="985838" cy="84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747" name="Picture 3" descr="C:\Documents and Settings\Сафонова Наталья\Рабочий стол\картинки для презентаций\El%20pensador%20de%20Rod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1571636" cy="226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ОБЩЕСТВО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500306"/>
            <a:ext cx="7772400" cy="91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143248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1.Понятие «общество» в узком и широком (философском) смысле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Системное строение общества: элементы и под-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Основные институты общества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Понятие общественного прогресса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Многовариантность общественного развития (типы обществ)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Угрозы XXI века (глобальные проблемы)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«общество» в узком смысле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142984"/>
            <a:ext cx="360880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 в узком смысле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4357686" y="1928803"/>
            <a:ext cx="57150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3"/>
            <a:endCxn id="19" idx="0"/>
          </p:cNvCxnSpPr>
          <p:nvPr/>
        </p:nvCxnSpPr>
        <p:spPr>
          <a:xfrm>
            <a:off x="6466296" y="1373817"/>
            <a:ext cx="1034662" cy="483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1"/>
          </p:cNvCxnSpPr>
          <p:nvPr/>
        </p:nvCxnSpPr>
        <p:spPr>
          <a:xfrm rot="10800000" flipV="1">
            <a:off x="2000232" y="1373817"/>
            <a:ext cx="857256" cy="395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57158" y="1857365"/>
            <a:ext cx="2857520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людей, объединенная 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общими интересами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2214554"/>
            <a:ext cx="2428892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конкретная 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 </a:t>
            </a:r>
            <a:endParaRPr lang="ru-RU" sz="2000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5074" y="1857364"/>
            <a:ext cx="2571768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определенный 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исторический тип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7251719" y="3107529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358480" y="299957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2"/>
          </p:cNvCxnSpPr>
          <p:nvPr/>
        </p:nvCxnSpPr>
        <p:spPr>
          <a:xfrm rot="5400000">
            <a:off x="1579370" y="3079576"/>
            <a:ext cx="41309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57158" y="3214686"/>
            <a:ext cx="2823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 книголюбов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Педагогическое общество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Общество собаководов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3214686"/>
            <a:ext cx="328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Европейское общество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Российское общество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Английское общество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929322" y="3214686"/>
            <a:ext cx="292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Индустриальное общество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Традиционное общество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Архаичное общество</a:t>
            </a:r>
          </a:p>
        </p:txBody>
      </p:sp>
      <p:pic>
        <p:nvPicPr>
          <p:cNvPr id="51202" name="Picture 2" descr="C:\Documents and Settings\Сафонова Наталья\Рабочий стол\90145a3c9e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256"/>
            <a:ext cx="2190744" cy="164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3" name="Picture 3" descr="C:\Documents and Settings\Сафонова Наталья\Рабочий стол\alemani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86256"/>
            <a:ext cx="2643206" cy="171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Picture 4" descr="C:\Documents and Settings\Сафонова Наталья\Рабочий стол\img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86256"/>
            <a:ext cx="221457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86808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1.Природное и общественное в человеке. (Человек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результат биологической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социокультурной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эволюции.)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Мировоззрение, его виды и формы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Виды знаний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Понятие истины, ее критерии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Мышление и деятельность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Потребности и интересы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Свобода и необходимость в человеческой деятельности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Системное строение общества: элементы и под-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Основные институты общества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Понятие общественного прогресса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 Многовариантность общественного развития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(типы обществ)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Угрозы XXI века (глобальные проблемы)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500042"/>
          <a:ext cx="857256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44" y="142852"/>
            <a:ext cx="464347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Обособившаяся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природы, но тесно с ней взаимосвязанная, часть материального мира, включающая в себя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способы взаимодействия и формы объединения людей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4286248" y="1071546"/>
            <a:ext cx="2428892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55808" y="3786190"/>
          <a:ext cx="1573976" cy="928694"/>
        </p:xfrm>
        <a:graphic>
          <a:graphicData uri="http://schemas.openxmlformats.org/presentationml/2006/ole">
            <p:oleObj spid="_x0000_s32770" name="Clip" r:id="rId8" imgW="4278960" imgH="40165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86314" y="142852"/>
            <a:ext cx="4143404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 в широком смысле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ИЛИ 1"/>
          <p:cNvSpPr/>
          <p:nvPr/>
        </p:nvSpPr>
        <p:spPr>
          <a:xfrm>
            <a:off x="3286116" y="2357430"/>
            <a:ext cx="2643206" cy="2327160"/>
          </a:xfrm>
          <a:prstGeom prst="flowChartO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357298"/>
            <a:ext cx="2714644" cy="157163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ключает отношения, связанные с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производством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потреблением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материальных благ</a:t>
            </a:r>
            <a:endParaRPr lang="ru-RU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4500570"/>
            <a:ext cx="2714644" cy="157163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складывающиеся в процессе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создания, сохранения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освоения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духовных  благ</a:t>
            </a:r>
            <a:endParaRPr lang="ru-RU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572008"/>
            <a:ext cx="2714644" cy="150019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отношения между различными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социальными общностями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группами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0760" y="1357298"/>
            <a:ext cx="2786082" cy="150019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отношения в области </a:t>
            </a: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политической деятельности,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 и управляет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Макроструктура общества = общество как система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endCxn id="2" idx="7"/>
          </p:cNvCxnSpPr>
          <p:nvPr/>
        </p:nvCxnSpPr>
        <p:spPr>
          <a:xfrm rot="5400000">
            <a:off x="5422501" y="2119975"/>
            <a:ext cx="697992" cy="458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2" idx="1"/>
          </p:cNvCxnSpPr>
          <p:nvPr/>
        </p:nvCxnSpPr>
        <p:spPr>
          <a:xfrm rot="16200000" flipH="1">
            <a:off x="3059225" y="2084254"/>
            <a:ext cx="697994" cy="529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" idx="3"/>
          </p:cNvCxnSpPr>
          <p:nvPr/>
        </p:nvCxnSpPr>
        <p:spPr>
          <a:xfrm rot="5400000" flipH="1" flipV="1">
            <a:off x="3044078" y="4442948"/>
            <a:ext cx="728288" cy="529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1"/>
            <a:endCxn id="2" idx="5"/>
          </p:cNvCxnSpPr>
          <p:nvPr/>
        </p:nvCxnSpPr>
        <p:spPr>
          <a:xfrm rot="10800000">
            <a:off x="5542234" y="4343786"/>
            <a:ext cx="529965" cy="942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643306" y="2643182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Э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2643182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П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43306" y="3714752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С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0628" y="3714752"/>
            <a:ext cx="570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Д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42" name="Object 14"/>
          <p:cNvGraphicFramePr>
            <a:graphicFrameLocks noChangeAspect="1"/>
          </p:cNvGraphicFramePr>
          <p:nvPr/>
        </p:nvGraphicFramePr>
        <p:xfrm>
          <a:off x="4071934" y="5072074"/>
          <a:ext cx="1450975" cy="1255713"/>
        </p:xfrm>
        <a:graphic>
          <a:graphicData uri="http://schemas.openxmlformats.org/presentationml/2006/ole">
            <p:oleObj spid="_x0000_s33794" name="Clip" r:id="rId4" imgW="1450800" imgH="1255320" progId="">
              <p:embed/>
            </p:oleObj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/>
        </p:nvGraphicFramePr>
        <p:xfrm>
          <a:off x="1285852" y="3143248"/>
          <a:ext cx="1362074" cy="1214446"/>
        </p:xfrm>
        <a:graphic>
          <a:graphicData uri="http://schemas.openxmlformats.org/presentationml/2006/ole">
            <p:oleObj spid="_x0000_s33795" name="Clip" r:id="rId5" imgW="3885840" imgH="3944520" progId="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143372" y="1285860"/>
          <a:ext cx="1071571" cy="857256"/>
        </p:xfrm>
        <a:graphic>
          <a:graphicData uri="http://schemas.openxmlformats.org/presentationml/2006/ole">
            <p:oleObj spid="_x0000_s33796" name="Clip" r:id="rId6" imgW="1113120" imgH="906120" progId="">
              <p:embed/>
            </p:oleObj>
          </a:graphicData>
        </a:graphic>
      </p:graphicFrame>
      <p:pic>
        <p:nvPicPr>
          <p:cNvPr id="45" name="Рисунок 44" descr="MEETING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3214686"/>
            <a:ext cx="1428760" cy="9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143372" y="2928934"/>
          <a:ext cx="838200" cy="1112838"/>
        </p:xfrm>
        <a:graphic>
          <a:graphicData uri="http://schemas.openxmlformats.org/presentationml/2006/ole">
            <p:oleObj spid="_x0000_s33797" name="Clip" r:id="rId8" imgW="1857600" imgH="3995640" progId="">
              <p:embed/>
            </p:oleObj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142844" y="6150114"/>
            <a:ext cx="8858312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 тесно связаны друг с другом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83880" cy="64294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институты общества</a:t>
            </a:r>
            <a:endParaRPr lang="ru-RU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286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Социальный институт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специфическое общественное образование, созданное для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удовлетворения важнейших потребностей человеческого общества.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Социальный институт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устойчивая форма организации совместной деятельности, регулируемая нормами, традициями и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направленная на удовлетворение потребностей общества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1539" y="6143644"/>
            <a:ext cx="3429024" cy="528636"/>
            <a:chOff x="0" y="4400561"/>
            <a:chExt cx="6217919" cy="11001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Трапеция 5"/>
            <p:cNvSpPr/>
            <p:nvPr/>
          </p:nvSpPr>
          <p:spPr>
            <a:xfrm>
              <a:off x="0" y="4400561"/>
              <a:ext cx="6217919" cy="1100140"/>
            </a:xfrm>
            <a:prstGeom prst="trapezoid">
              <a:avLst>
                <a:gd name="adj" fmla="val 56519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Трапеция 4"/>
            <p:cNvSpPr/>
            <p:nvPr/>
          </p:nvSpPr>
          <p:spPr>
            <a:xfrm>
              <a:off x="1088135" y="4400561"/>
              <a:ext cx="4041648" cy="1100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физиологические</a:t>
              </a:r>
              <a:endParaRPr lang="ru-RU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57290" y="5572140"/>
            <a:ext cx="2857520" cy="528636"/>
            <a:chOff x="621791" y="3300421"/>
            <a:chExt cx="4974335" cy="11001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Трапеция 8"/>
            <p:cNvSpPr/>
            <p:nvPr/>
          </p:nvSpPr>
          <p:spPr>
            <a:xfrm>
              <a:off x="621791" y="3300421"/>
              <a:ext cx="4974335" cy="1100140"/>
            </a:xfrm>
            <a:prstGeom prst="trapezoid">
              <a:avLst>
                <a:gd name="adj" fmla="val 56519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Трапеция 4"/>
            <p:cNvSpPr/>
            <p:nvPr/>
          </p:nvSpPr>
          <p:spPr>
            <a:xfrm>
              <a:off x="1492300" y="3300421"/>
              <a:ext cx="3233318" cy="1100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Экзистенциальные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43042" y="5000636"/>
            <a:ext cx="2286016" cy="528636"/>
            <a:chOff x="1285853" y="2214582"/>
            <a:chExt cx="3730751" cy="11001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Трапеция 12"/>
            <p:cNvSpPr/>
            <p:nvPr/>
          </p:nvSpPr>
          <p:spPr>
            <a:xfrm>
              <a:off x="1285853" y="2214582"/>
              <a:ext cx="3730751" cy="1100140"/>
            </a:xfrm>
            <a:prstGeom prst="trapezoid">
              <a:avLst>
                <a:gd name="adj" fmla="val 56519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Трапеция 4"/>
            <p:cNvSpPr/>
            <p:nvPr/>
          </p:nvSpPr>
          <p:spPr>
            <a:xfrm>
              <a:off x="1938735" y="2214582"/>
              <a:ext cx="2424988" cy="1100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социальные</a:t>
              </a:r>
              <a:endParaRPr lang="ru-RU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28794" y="4429132"/>
            <a:ext cx="1714512" cy="536207"/>
            <a:chOff x="1300669" y="2214270"/>
            <a:chExt cx="3699464" cy="10362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Трапеция 21"/>
            <p:cNvSpPr/>
            <p:nvPr/>
          </p:nvSpPr>
          <p:spPr>
            <a:xfrm>
              <a:off x="1300669" y="2214270"/>
              <a:ext cx="3699464" cy="1036273"/>
            </a:xfrm>
            <a:prstGeom prst="trapezoid">
              <a:avLst>
                <a:gd name="adj" fmla="val 56519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Трапеция 4"/>
            <p:cNvSpPr/>
            <p:nvPr/>
          </p:nvSpPr>
          <p:spPr>
            <a:xfrm>
              <a:off x="1763102" y="2352331"/>
              <a:ext cx="2774598" cy="89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престижные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214546" y="3786190"/>
            <a:ext cx="1143008" cy="566219"/>
            <a:chOff x="2468912" y="0"/>
            <a:chExt cx="1280094" cy="113243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Трапеция 24"/>
            <p:cNvSpPr/>
            <p:nvPr/>
          </p:nvSpPr>
          <p:spPr>
            <a:xfrm>
              <a:off x="2468912" y="0"/>
              <a:ext cx="1280094" cy="1132439"/>
            </a:xfrm>
            <a:prstGeom prst="trapezoid">
              <a:avLst>
                <a:gd name="adj" fmla="val 56519"/>
              </a:avLst>
            </a:prstGeom>
            <a:ln>
              <a:solidFill>
                <a:schemeClr val="tx2">
                  <a:lumMod val="75000"/>
                  <a:lumOff val="25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Трапеция 4"/>
            <p:cNvSpPr/>
            <p:nvPr/>
          </p:nvSpPr>
          <p:spPr>
            <a:xfrm>
              <a:off x="2468912" y="0"/>
              <a:ext cx="1280094" cy="11324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духовные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 rot="17962764">
            <a:off x="150959" y="4834163"/>
            <a:ext cx="2763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потребности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8" name="Рисунок 27" descr="j029772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357694"/>
            <a:ext cx="1000132" cy="857257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29" name="Рисунок 28" descr="bd06876_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357562"/>
            <a:ext cx="1175542" cy="122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 descr="C:\Documents and Settings\Сафонова Наталья\Рабочий стол\картинки для презентаций\564CAHKY44WCAN2WQYZCAMIHQ1GCAZ0QUK7CA9CCZ9GCAAX47W8CA1MIB9UCAHV732ECAMIBGF3CA009RI1CA6YL14SCAA80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357562"/>
            <a:ext cx="1000131" cy="962025"/>
          </a:xfrm>
          <a:prstGeom prst="rect">
            <a:avLst/>
          </a:prstGeom>
          <a:noFill/>
        </p:spPr>
      </p:pic>
      <p:pic>
        <p:nvPicPr>
          <p:cNvPr id="54275" name="Picture 3" descr="C:\Documents and Settings\Сафонова Наталья\Рабочий стол\гиф -рисунки\еда продукты\m1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5429264"/>
            <a:ext cx="1304925" cy="1247775"/>
          </a:xfrm>
          <a:prstGeom prst="rect">
            <a:avLst/>
          </a:prstGeom>
          <a:noFill/>
        </p:spPr>
      </p:pic>
      <p:pic>
        <p:nvPicPr>
          <p:cNvPr id="54276" name="Picture 4" descr="C:\Documents and Settings\Сафонова Наталья\Рабочий стол\c1d35aac0d560d384c9b2762423a8308_medi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357826"/>
            <a:ext cx="1255437" cy="876295"/>
          </a:xfrm>
          <a:prstGeom prst="rect">
            <a:avLst/>
          </a:prstGeom>
          <a:noFill/>
        </p:spPr>
      </p:pic>
      <p:cxnSp>
        <p:nvCxnSpPr>
          <p:cNvPr id="35" name="Прямая со стрелкой 34"/>
          <p:cNvCxnSpPr>
            <a:endCxn id="6" idx="3"/>
          </p:cNvCxnSpPr>
          <p:nvPr/>
        </p:nvCxnSpPr>
        <p:spPr>
          <a:xfrm rot="10800000" flipV="1">
            <a:off x="4351174" y="6215082"/>
            <a:ext cx="3435537" cy="19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3929058" y="5643578"/>
            <a:ext cx="171451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8" idx="1"/>
          </p:cNvCxnSpPr>
          <p:nvPr/>
        </p:nvCxnSpPr>
        <p:spPr>
          <a:xfrm rot="10800000" flipV="1">
            <a:off x="3714744" y="4786322"/>
            <a:ext cx="2214578" cy="357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9" idx="1"/>
          </p:cNvCxnSpPr>
          <p:nvPr/>
        </p:nvCxnSpPr>
        <p:spPr>
          <a:xfrm rot="10800000" flipV="1">
            <a:off x="3428992" y="3968748"/>
            <a:ext cx="3857652" cy="6032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54274" idx="1"/>
          </p:cNvCxnSpPr>
          <p:nvPr/>
        </p:nvCxnSpPr>
        <p:spPr>
          <a:xfrm rot="10800000" flipV="1">
            <a:off x="3143240" y="3838574"/>
            <a:ext cx="1214446" cy="233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29684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социальных институтов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071545"/>
          <a:ext cx="8572560" cy="56478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57520"/>
                <a:gridCol w="2857520"/>
                <a:gridCol w="2857520"/>
              </a:tblGrid>
              <a:tr h="6420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Типы институтов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Конкретный социальный институт (примеры)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потребности удовлетворяет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27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Рынок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Банки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материальных благ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Добывание средств существования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27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Политические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Государство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Гражданское общество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власти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Потребность в безопасности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Поддержание социального порядка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229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 семьи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Брак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Продолжение рода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Социализация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229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Наука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Религия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Передача опыта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Духовные потребности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29684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общественного прогресса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643050"/>
          <a:ext cx="900115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857233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французский философ-просветитель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Кондорсе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вводит в оборот понятие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«прогресс»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286388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пространственную и временную характеристику – регресс в развитии конкретной страны, цивилизации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501092" y="514271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86282" y="1643050"/>
            <a:ext cx="4357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Человечество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 целом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регрессировало, но его движение могло задерживаться и останавливаться, что называется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стагнацией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6287306" y="321389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42844" y="1714488"/>
          <a:ext cx="535785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285728"/>
            <a:ext cx="8429684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Противоречивость прогресса и его критерии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85794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развития общества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противоречив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 нем можно обнаружить как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прогрессивные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явления, так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регрессивные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85918" y="4071942"/>
            <a:ext cx="350046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00628" y="3071810"/>
            <a:ext cx="785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1571612"/>
            <a:ext cx="3143272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прогресса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1(.) Мера свободы, т.е. степень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гарантированной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обществом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индивидуальной свободы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2(.) Универсальный критерий- прогрессивно то, что способствует возвышению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гуманизма,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т.е. признанию ЧЕЛОВЕКА высшей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ценностью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428596" y="2571744"/>
            <a:ext cx="714380" cy="71438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1000100" y="4857760"/>
            <a:ext cx="714380" cy="785818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Многовариантность общественного развития (типы обществ)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4274" name="Picture 2" descr="C:\Documents and Settings\Сафонова Наталья\Рабочий стол\три вол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75" y="1285860"/>
            <a:ext cx="8831281" cy="5357850"/>
          </a:xfrm>
          <a:prstGeom prst="rect">
            <a:avLst/>
          </a:prstGeom>
          <a:noFill/>
        </p:spPr>
      </p:pic>
      <p:pic>
        <p:nvPicPr>
          <p:cNvPr id="54275" name="Picture 3" descr="C:\Documents and Settings\Сафонова Наталья\Рабочий стол\Тоффле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7"/>
            <a:ext cx="1571636" cy="23630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571612"/>
            <a:ext cx="3571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Элвин Тоффлер (род.1928) американский социолог и футуролог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715016"/>
            <a:ext cx="321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ВОЛНЫ ТОФФЛЕРА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9" y="285728"/>
          <a:ext cx="8715435" cy="6309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05145"/>
                <a:gridCol w="2905145"/>
                <a:gridCol w="2905145"/>
              </a:tblGrid>
              <a:tr h="9908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Традиционное (аграрное) общество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Индустриальное общество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Постиндустриальное (информационное)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427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Тесная связь с природой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доминанта в экономике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Устойчивость обычаев и традиций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 степень урбанизации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Корпоративность,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иерархичность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социальной структуры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Тесная связь человека с первичным коллективом</a:t>
                      </a:r>
                      <a:endParaRPr lang="ru-RU" sz="1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Потребительское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отношение к природе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экологические проблемы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Промышленность – доминанта в экономике. Массовое производство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Формирование массовой (интернациональной по характеру) культуры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Преобладание городского населения над сельским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Разрушение сословных привилегий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Высокая социальная мобильность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1.Широкое применение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информационных технологий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Информаци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превращается в фактор производства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В экономике преобладающей становится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сфера услуг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Происходит децентрализация производства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ru-RU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гибкое мелкосерийное производство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Высокая социальная мобильность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Правовое государство</a:t>
                      </a:r>
                      <a:endParaRPr lang="ru-RU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None/>
                      </a:pP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6322" name="Picture 2" descr="C:\Documents and Settings\Сафонова Наталья\Рабочий стол\картинки для презентаций\global-conne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785794"/>
            <a:ext cx="1357290" cy="66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Сафонова Наталья\Рабочий стол\alemani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1643074" cy="77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 descr="C:\Documents and Settings\Сафонова Наталья\Рабочий стол\9_9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214950"/>
            <a:ext cx="207597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Глобальные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проблемы современности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5298" name="Picture 2" descr="C:\Documents and Settings\Сафонова Наталья\Рабочий стол\картинки для презентаций\время картинки\rosscloc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0" y="0"/>
            <a:ext cx="1285860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9" name="Picture 3" descr="C:\Documents and Settings\Сафонова Наталья\Рабочий стол\картинки для презентаций\img_75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496"/>
            <a:ext cx="2286016" cy="1714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1000497" y="856835"/>
            <a:ext cx="28575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596" y="85723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globus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– лат. Земной шар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общепланетарные проблемы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имеющие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общечеловеческую значимость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затрагивающие жизненные интересы огромных масс людей.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0694" y="1857364"/>
            <a:ext cx="3286148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ограниченности ресурсов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уменьшение запасов сырья 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продовольствия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43570" y="3929066"/>
            <a:ext cx="3214710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бедности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(«Север – Юг») – резкая разница экономического развития между богатыми странами и бедными.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28926" y="5429264"/>
            <a:ext cx="3286148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сохранения мира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распространение оружия массового поражения.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0" y="3929066"/>
            <a:ext cx="3214710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Демографическая проблема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резкий рост численности населения Земли.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1928802"/>
            <a:ext cx="3286148" cy="1285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Экологическая проблема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сохранение окружающей среды и поддержания природного баланса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5643570" y="3214686"/>
            <a:ext cx="571504" cy="28575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3500432" y="4429133"/>
            <a:ext cx="500065" cy="358237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3000364" y="3286124"/>
            <a:ext cx="642942" cy="35719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214942" y="4357694"/>
            <a:ext cx="428628" cy="42862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5299" idx="4"/>
          </p:cNvCxnSpPr>
          <p:nvPr/>
        </p:nvCxnSpPr>
        <p:spPr>
          <a:xfrm rot="16200000" flipH="1">
            <a:off x="4250530" y="4964917"/>
            <a:ext cx="785819" cy="2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4286248" y="1785926"/>
            <a:ext cx="6463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endParaRPr lang="ru-RU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571504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Природа человека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714356"/>
            <a:ext cx="9845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929190" y="1643050"/>
            <a:ext cx="100013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287042" y="2356636"/>
            <a:ext cx="714380" cy="1588"/>
          </a:xfrm>
          <a:prstGeom prst="straightConnector1">
            <a:avLst/>
          </a:prstGeom>
          <a:ln w="5715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3143240" y="1643050"/>
            <a:ext cx="100013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0034" y="1142984"/>
            <a:ext cx="30003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Биологическое начало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нстинкты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иологическая программа развития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натомия, физиология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€ к высшим млекопитающим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1285860"/>
            <a:ext cx="24288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Социальное начало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бщение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речь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2571744"/>
            <a:ext cx="30003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Психическое  начало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нутренний мир 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арактер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эмоциональная сфера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143512"/>
            <a:ext cx="871543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субъект общественно-исторической деятельности и культуры,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биосоциальное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существо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обладающее сознанием, членораздельной речью, нравственными качествами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способностью изготавливать орудия труда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Сафонова Наталья\Рабочий стол\article-0-02EC002200000578-483_468x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876"/>
            <a:ext cx="2786082" cy="1517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3880" cy="1571636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Индивидом</a:t>
            </a:r>
            <a:r>
              <a:rPr lang="ru-RU" dirty="0" smtClean="0"/>
              <a:t> рождаются, </a:t>
            </a:r>
            <a:r>
              <a:rPr lang="ru-RU" u="sng" dirty="0" smtClean="0"/>
              <a:t>личностью</a:t>
            </a:r>
            <a:r>
              <a:rPr lang="ru-RU" dirty="0" smtClean="0"/>
              <a:t> становятся, </a:t>
            </a:r>
            <a:r>
              <a:rPr lang="ru-RU" u="sng" dirty="0" smtClean="0"/>
              <a:t>индивидуальность</a:t>
            </a:r>
            <a:r>
              <a:rPr lang="ru-RU" dirty="0" smtClean="0"/>
              <a:t> отстаивают</a:t>
            </a:r>
            <a:endParaRPr lang="ru-RU" dirty="0"/>
          </a:p>
        </p:txBody>
      </p:sp>
      <p:pic>
        <p:nvPicPr>
          <p:cNvPr id="3" name="Picture 2" descr="C:\Documents and Settings\Сафонова Наталья\Рабочий стол\article-0-02EC002200000578-483_468x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1714512" cy="1000132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1785926"/>
            <a:ext cx="6429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«человек»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употребляется для характеристики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всеобщих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присущих всем людям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 и способностей; понятие подчеркивает наличие такой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общности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как человеческий род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Сафонова Наталья\Рабочий стол\IndividualThera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928934"/>
            <a:ext cx="1714512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3143248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единичный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представитель человеческого рода,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конкретный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4"/>
            <a:ext cx="171451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357422" y="3929066"/>
            <a:ext cx="628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Индивидуальность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неповторимое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своеобразие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отличительные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(внутренние и внешние)от других людей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Сафонова Наталья\Рабочий стол\80c00463f5b1e5b0ee31ea3693f574b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143512"/>
            <a:ext cx="1738307" cy="114300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357422" y="4857760"/>
            <a:ext cx="6286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.Личность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устойчивая система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социально значимых черт,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характеризующих индивида, как члена того или иного общества.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как субъект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отношений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сознательной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83880" cy="64294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Отличие человека от животных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28670"/>
            <a:ext cx="3931920" cy="792162"/>
          </a:xfrm>
        </p:spPr>
        <p:txBody>
          <a:bodyPr/>
          <a:lstStyle/>
          <a:p>
            <a:pPr algn="r"/>
            <a:r>
              <a:rPr lang="ru-RU" dirty="0" smtClean="0"/>
              <a:t>Животные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928670"/>
            <a:ext cx="3931920" cy="792162"/>
          </a:xfrm>
        </p:spPr>
        <p:txBody>
          <a:bodyPr/>
          <a:lstStyle/>
          <a:p>
            <a:pPr algn="r"/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2050" name="Picture 2" descr="C:\Documents and Settings\Сафонова Наталья\Рабочий стол\картинки для презентаций\кошки и собаки\дельфины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1500198" cy="944367"/>
          </a:xfrm>
          <a:prstGeom prst="rect">
            <a:avLst/>
          </a:prstGeom>
          <a:noFill/>
        </p:spPr>
      </p:pic>
      <p:pic>
        <p:nvPicPr>
          <p:cNvPr id="2051" name="Picture 3" descr="C:\Documents and Settings\Сафонова Наталья\Рабочий стол\картинки для презентаций\b51385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928670"/>
            <a:ext cx="1214446" cy="9286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3438" y="2000240"/>
            <a:ext cx="37861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Изготавливает орудия труда и использует их как средство производства материальных благ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Осуществляет сознательную целенаправленную творческую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Обладает высокоразвитым мозгом, мышлением и речью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214554"/>
            <a:ext cx="3357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Используют только естественные орудия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Поведение подчинено инстинктам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обладают высокоразвитым мозгом и не умеют говорить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64294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Мировоззрение, его виды и формы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14393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Мировоззрение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взглядов человека на мир(природа, общество, человек) в целом; отношение человека к миру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571744"/>
            <a:ext cx="3048014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основные формы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rot="5400000">
            <a:off x="4386346" y="2386091"/>
            <a:ext cx="371309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4282" y="3143248"/>
            <a:ext cx="2928957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Мифология-</a:t>
            </a: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 общественного сознания, мировоззрение древнего общества, которое совмещает в себе как фантастическое, так и реалистическое восприятие окружающей действительности.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3357562"/>
            <a:ext cx="2786082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Религия-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 мировоззрения, основанная на вере в наличие фантастических, сверхъестественных сил, которые влияют на жизнь человека и окружающий мир.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3286124"/>
            <a:ext cx="228601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Философия-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особый, научно-теоретический тип мировоззрения,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основано на знании (а не на вере)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5" idx="1"/>
          </p:cNvCxnSpPr>
          <p:nvPr/>
        </p:nvCxnSpPr>
        <p:spPr>
          <a:xfrm rot="10800000" flipV="1">
            <a:off x="2357422" y="2802577"/>
            <a:ext cx="714380" cy="324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3"/>
          </p:cNvCxnSpPr>
          <p:nvPr/>
        </p:nvCxnSpPr>
        <p:spPr>
          <a:xfrm>
            <a:off x="6119816" y="2802577"/>
            <a:ext cx="762020" cy="3955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393405" y="3178967"/>
            <a:ext cx="357192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C:\Documents and Settings\Сафонова Наталья\Рабочий стол\картинки для презентаций\m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785926"/>
            <a:ext cx="14859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"/>
            <a:ext cx="7858180" cy="76944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Типы(виды) мировоззрения</a:t>
            </a:r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3" y="857232"/>
          <a:ext cx="9001157" cy="6000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00385"/>
                <a:gridCol w="3133147"/>
                <a:gridCol w="2867625"/>
              </a:tblGrid>
              <a:tr h="110187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обыденное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религиозное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научное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891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Основывается на жизненном опыте.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 Взгляды формируются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стихийно.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Мало использует научный опыт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1.Основывается на религиозных учениях.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Недостаточное внимание к научным достижениям.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Тесно связано с духовными потребностями человека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Опирается на достижения науки.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 Включает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себя научную картину мира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 descr="C:\Documents and Settings\Сафонова Наталья\Рабочий стол\картинки для презентаций\092dcb35d4f4180e09024f79494a15b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786322"/>
            <a:ext cx="1357322" cy="1945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596" y="2071678"/>
          <a:ext cx="1643074" cy="1676398"/>
        </p:xfrm>
        <a:graphic>
          <a:graphicData uri="http://schemas.openxmlformats.org/presentationml/2006/ole">
            <p:oleObj spid="_x0000_s3074" name="Clip" r:id="rId8" imgW="4824000" imgH="4838400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715140" y="2000240"/>
          <a:ext cx="1680417" cy="1714512"/>
        </p:xfrm>
        <a:graphic>
          <a:graphicData uri="http://schemas.openxmlformats.org/presentationml/2006/ole">
            <p:oleObj spid="_x0000_s3075" name="Clip" r:id="rId9" imgW="4824000" imgH="4838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7"/>
            <a:ext cx="8358246" cy="7694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Критерий (мерило) истины</a:t>
            </a:r>
            <a:endParaRPr lang="ru-RU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357298"/>
            <a:ext cx="40618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ПРАКТИКА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29124" y="2143116"/>
            <a:ext cx="484632" cy="428628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500306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человека, направленная на преобразование им окружающего мира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358082" y="3357562"/>
            <a:ext cx="484632" cy="428628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7686" y="3357562"/>
            <a:ext cx="484632" cy="428628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571604" y="3357562"/>
            <a:ext cx="484632" cy="428628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643314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Материальное производство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643314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Накопленный опыт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3714752"/>
            <a:ext cx="2282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Научный эксперимент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4429124" y="5072074"/>
            <a:ext cx="500066" cy="500066"/>
          </a:xfrm>
          <a:prstGeom prst="mathPlus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4283105" y="860375"/>
            <a:ext cx="720666" cy="7858180"/>
          </a:xfrm>
          <a:prstGeom prst="rightBrace">
            <a:avLst>
              <a:gd name="adj1" fmla="val 60387"/>
              <a:gd name="adj2" fmla="val 49404"/>
            </a:avLst>
          </a:prstGeom>
          <a:solidFill>
            <a:schemeClr val="bg1"/>
          </a:solidFill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85886" y="5357826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Научная теория и логическое доказательство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214950"/>
            <a:ext cx="1643075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все идеи можно проверить на практике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2115106" y="5600142"/>
            <a:ext cx="484632" cy="428628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Сафонова Наталья\Рабочий стол\картинки для презентаций\kas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1143008" cy="1492260"/>
          </a:xfrm>
          <a:prstGeom prst="rect">
            <a:avLst/>
          </a:prstGeom>
          <a:noFill/>
        </p:spPr>
      </p:pic>
      <p:pic>
        <p:nvPicPr>
          <p:cNvPr id="5123" name="Picture 3" descr="C:\Documents and Settings\Сафонова Наталья\Рабочий стол\картинки для презентаций\ref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16" y="5643578"/>
            <a:ext cx="128588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1102</TotalTime>
  <Words>1682</Words>
  <Application>Microsoft Office PowerPoint</Application>
  <PresentationFormat>Экран (4:3)</PresentationFormat>
  <Paragraphs>333</Paragraphs>
  <Slides>28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Аспект</vt:lpstr>
      <vt:lpstr>Clip</vt:lpstr>
      <vt:lpstr>Человек и общество</vt:lpstr>
      <vt:lpstr>Слайд 2</vt:lpstr>
      <vt:lpstr>Природа человека</vt:lpstr>
      <vt:lpstr>Индивидом рождаются, личностью становятся, индивидуальность отстаивают</vt:lpstr>
      <vt:lpstr>Отличие человека от животных</vt:lpstr>
      <vt:lpstr>Мировоззрение, его виды и формы</vt:lpstr>
      <vt:lpstr>Слайд 7</vt:lpstr>
      <vt:lpstr>Слайд 8</vt:lpstr>
      <vt:lpstr>Слайд 9</vt:lpstr>
      <vt:lpstr>Слайд 10</vt:lpstr>
      <vt:lpstr>I классификация потребностей</vt:lpstr>
      <vt:lpstr>Слайд 12</vt:lpstr>
      <vt:lpstr>Слайд 13</vt:lpstr>
      <vt:lpstr>Слайд 14</vt:lpstr>
      <vt:lpstr>Структура деятельности</vt:lpstr>
      <vt:lpstr>Слайд 16</vt:lpstr>
      <vt:lpstr>Слайд 17</vt:lpstr>
      <vt:lpstr>ОБЩЕСТВО</vt:lpstr>
      <vt:lpstr>Слайд 19</vt:lpstr>
      <vt:lpstr>Слайд 20</vt:lpstr>
      <vt:lpstr>Слайд 21</vt:lpstr>
      <vt:lpstr>Основные институты общества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8-22-5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общество</dc:title>
  <dc:creator>Сафонова Н.С.</dc:creator>
  <cp:lastModifiedBy>COMP</cp:lastModifiedBy>
  <cp:revision>116</cp:revision>
  <dcterms:created xsi:type="dcterms:W3CDTF">2010-09-25T02:03:25Z</dcterms:created>
  <dcterms:modified xsi:type="dcterms:W3CDTF">2011-10-11T11:46:37Z</dcterms:modified>
</cp:coreProperties>
</file>